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1"/>
    <p:sldMasterId id="2147483653" r:id="rId2"/>
    <p:sldMasterId id="2147483654" r:id="rId3"/>
    <p:sldMasterId id="2147483691" r:id="rId4"/>
    <p:sldMasterId id="2147483703" r:id="rId5"/>
  </p:sldMasterIdLst>
  <p:notesMasterIdLst>
    <p:notesMasterId r:id="rId46"/>
  </p:notesMasterIdLst>
  <p:handoutMasterIdLst>
    <p:handoutMasterId r:id="rId47"/>
  </p:handoutMasterIdLst>
  <p:sldIdLst>
    <p:sldId id="262" r:id="rId6"/>
    <p:sldId id="610" r:id="rId7"/>
    <p:sldId id="646" r:id="rId8"/>
    <p:sldId id="638" r:id="rId9"/>
    <p:sldId id="658" r:id="rId10"/>
    <p:sldId id="676" r:id="rId11"/>
    <p:sldId id="677" r:id="rId12"/>
    <p:sldId id="675" r:id="rId13"/>
    <p:sldId id="674" r:id="rId14"/>
    <p:sldId id="651" r:id="rId15"/>
    <p:sldId id="639" r:id="rId16"/>
    <p:sldId id="659" r:id="rId17"/>
    <p:sldId id="660" r:id="rId18"/>
    <p:sldId id="661" r:id="rId19"/>
    <p:sldId id="662" r:id="rId20"/>
    <p:sldId id="663" r:id="rId21"/>
    <p:sldId id="664" r:id="rId22"/>
    <p:sldId id="665" r:id="rId23"/>
    <p:sldId id="643" r:id="rId24"/>
    <p:sldId id="640" r:id="rId25"/>
    <p:sldId id="642" r:id="rId26"/>
    <p:sldId id="678" r:id="rId27"/>
    <p:sldId id="656" r:id="rId28"/>
    <p:sldId id="645" r:id="rId29"/>
    <p:sldId id="652" r:id="rId30"/>
    <p:sldId id="654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53" r:id="rId39"/>
    <p:sldId id="648" r:id="rId40"/>
    <p:sldId id="649" r:id="rId41"/>
    <p:sldId id="655" r:id="rId42"/>
    <p:sldId id="635" r:id="rId43"/>
    <p:sldId id="647" r:id="rId44"/>
    <p:sldId id="637" r:id="rId45"/>
  </p:sldIdLst>
  <p:sldSz cx="9144000" cy="6858000" type="screen4x3"/>
  <p:notesSz cx="6669088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FDE3D7"/>
    <a:srgbClr val="FBBEA3"/>
    <a:srgbClr val="FFCC66"/>
    <a:srgbClr val="E36C0A"/>
    <a:srgbClr val="FF0000"/>
    <a:srgbClr val="CC66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86057" autoAdjust="0"/>
  </p:normalViewPr>
  <p:slideViewPr>
    <p:cSldViewPr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30" y="50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FF9BD-6F86-46E5-B057-EBBEF2F5BF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0701BD3-97DC-4C59-8F23-189CE45E355F}">
      <dgm:prSet phldrT="[Text]"/>
      <dgm:spPr/>
      <dgm:t>
        <a:bodyPr/>
        <a:lstStyle/>
        <a:p>
          <a:r>
            <a:rPr lang="en-AU" dirty="0" smtClean="0"/>
            <a:t>20 Dec 2012</a:t>
          </a:r>
          <a:endParaRPr lang="en-AU" dirty="0"/>
        </a:p>
      </dgm:t>
    </dgm:pt>
    <dgm:pt modelId="{8E0346FD-513C-475F-9703-79B7AD6C0345}" type="parTrans" cxnId="{1B556EC6-DF5E-49E3-846D-FA7D466A9FFD}">
      <dgm:prSet/>
      <dgm:spPr/>
      <dgm:t>
        <a:bodyPr/>
        <a:lstStyle/>
        <a:p>
          <a:endParaRPr lang="en-AU"/>
        </a:p>
      </dgm:t>
    </dgm:pt>
    <dgm:pt modelId="{06B2DA9A-C29B-4D4D-BD36-79E6B809D274}" type="sibTrans" cxnId="{1B556EC6-DF5E-49E3-846D-FA7D466A9FFD}">
      <dgm:prSet/>
      <dgm:spPr/>
      <dgm:t>
        <a:bodyPr/>
        <a:lstStyle/>
        <a:p>
          <a:endParaRPr lang="en-AU"/>
        </a:p>
      </dgm:t>
    </dgm:pt>
    <dgm:pt modelId="{6AA61C63-621A-427E-9D3E-CA82D9AD59AF}">
      <dgm:prSet phldrT="[Text]"/>
      <dgm:spPr/>
      <dgm:t>
        <a:bodyPr/>
        <a:lstStyle/>
        <a:p>
          <a:r>
            <a:rPr lang="en-AU" dirty="0" smtClean="0"/>
            <a:t>Issues paper</a:t>
          </a:r>
          <a:endParaRPr lang="en-AU" dirty="0"/>
        </a:p>
      </dgm:t>
    </dgm:pt>
    <dgm:pt modelId="{E88B4D0B-8122-469D-8765-C58B24CA1831}" type="parTrans" cxnId="{7192AF3F-3C26-4A5F-8F46-847A4A3902F3}">
      <dgm:prSet/>
      <dgm:spPr/>
      <dgm:t>
        <a:bodyPr/>
        <a:lstStyle/>
        <a:p>
          <a:endParaRPr lang="en-AU"/>
        </a:p>
      </dgm:t>
    </dgm:pt>
    <dgm:pt modelId="{E0E4B6F6-525D-4735-A172-8A784C1504D2}" type="sibTrans" cxnId="{7192AF3F-3C26-4A5F-8F46-847A4A3902F3}">
      <dgm:prSet/>
      <dgm:spPr/>
      <dgm:t>
        <a:bodyPr/>
        <a:lstStyle/>
        <a:p>
          <a:endParaRPr lang="en-AU"/>
        </a:p>
      </dgm:t>
    </dgm:pt>
    <dgm:pt modelId="{BB44ABAC-99CF-429E-BE1E-FA3547557F9A}">
      <dgm:prSet phldrT="[Text]"/>
      <dgm:spPr/>
      <dgm:t>
        <a:bodyPr/>
        <a:lstStyle/>
        <a:p>
          <a:r>
            <a:rPr lang="en-AU" dirty="0" smtClean="0"/>
            <a:t>12 Feb 2013</a:t>
          </a:r>
          <a:endParaRPr lang="en-AU" dirty="0"/>
        </a:p>
      </dgm:t>
    </dgm:pt>
    <dgm:pt modelId="{EA0A69B5-CA69-42A2-BA7E-9CF4B8E61BD6}" type="parTrans" cxnId="{6AFF1296-77AD-4CB9-8EC6-BB1A7D4A3BC0}">
      <dgm:prSet/>
      <dgm:spPr/>
      <dgm:t>
        <a:bodyPr/>
        <a:lstStyle/>
        <a:p>
          <a:endParaRPr lang="en-AU"/>
        </a:p>
      </dgm:t>
    </dgm:pt>
    <dgm:pt modelId="{B07F67EA-219C-4BFA-AD2E-ED45284CA24A}" type="sibTrans" cxnId="{6AFF1296-77AD-4CB9-8EC6-BB1A7D4A3BC0}">
      <dgm:prSet/>
      <dgm:spPr/>
      <dgm:t>
        <a:bodyPr/>
        <a:lstStyle/>
        <a:p>
          <a:endParaRPr lang="en-AU"/>
        </a:p>
      </dgm:t>
    </dgm:pt>
    <dgm:pt modelId="{1F7D987B-71EE-4FB7-969F-BBE2EC69238D}">
      <dgm:prSet phldrT="[Text]"/>
      <dgm:spPr>
        <a:solidFill>
          <a:srgbClr val="E7F3F4">
            <a:alpha val="89804"/>
          </a:srgbClr>
        </a:solidFill>
      </dgm:spPr>
      <dgm:t>
        <a:bodyPr/>
        <a:lstStyle/>
        <a:p>
          <a:r>
            <a:rPr lang="en-AU" dirty="0" smtClean="0"/>
            <a:t>Initial Roundtable</a:t>
          </a:r>
          <a:endParaRPr lang="en-AU" dirty="0"/>
        </a:p>
      </dgm:t>
    </dgm:pt>
    <dgm:pt modelId="{B2BDDF0C-79C7-4C6B-BED3-28A86E9BD14D}" type="parTrans" cxnId="{DF7DDD00-825C-4541-8DA8-A2204A1243B4}">
      <dgm:prSet/>
      <dgm:spPr/>
      <dgm:t>
        <a:bodyPr/>
        <a:lstStyle/>
        <a:p>
          <a:endParaRPr lang="en-AU"/>
        </a:p>
      </dgm:t>
    </dgm:pt>
    <dgm:pt modelId="{8E52ABCB-AA0E-4C38-8356-009A36E387E2}" type="sibTrans" cxnId="{DF7DDD00-825C-4541-8DA8-A2204A1243B4}">
      <dgm:prSet/>
      <dgm:spPr/>
      <dgm:t>
        <a:bodyPr/>
        <a:lstStyle/>
        <a:p>
          <a:endParaRPr lang="en-AU"/>
        </a:p>
      </dgm:t>
    </dgm:pt>
    <dgm:pt modelId="{68F0DC98-9154-42A3-B6E5-8B64DFBD551C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28 Feb 2013</a:t>
          </a:r>
          <a:endParaRPr lang="en-AU" dirty="0"/>
        </a:p>
      </dgm:t>
    </dgm:pt>
    <dgm:pt modelId="{9C5767CC-6C89-4D74-9CAE-3F9EFBB1292B}" type="parTrans" cxnId="{F174FAFA-3E76-4D6B-A7D4-D6B533CC1114}">
      <dgm:prSet/>
      <dgm:spPr/>
      <dgm:t>
        <a:bodyPr/>
        <a:lstStyle/>
        <a:p>
          <a:endParaRPr lang="en-AU"/>
        </a:p>
      </dgm:t>
    </dgm:pt>
    <dgm:pt modelId="{650EBA1C-0B0C-4618-8481-691069CCCF8B}" type="sibTrans" cxnId="{F174FAFA-3E76-4D6B-A7D4-D6B533CC1114}">
      <dgm:prSet/>
      <dgm:spPr/>
      <dgm:t>
        <a:bodyPr/>
        <a:lstStyle/>
        <a:p>
          <a:endParaRPr lang="en-AU"/>
        </a:p>
      </dgm:t>
    </dgm:pt>
    <dgm:pt modelId="{46F65A35-21D6-4020-B6DE-39C0F2220C1C}">
      <dgm:prSet phldrT="[Text]"/>
      <dgm:spPr>
        <a:solidFill>
          <a:srgbClr val="E7F3F4">
            <a:alpha val="89804"/>
          </a:srgbClr>
        </a:solidFill>
      </dgm:spPr>
      <dgm:t>
        <a:bodyPr/>
        <a:lstStyle/>
        <a:p>
          <a:r>
            <a:rPr lang="en-AU" dirty="0" smtClean="0"/>
            <a:t>Category selection</a:t>
          </a:r>
          <a:endParaRPr lang="en-AU" dirty="0"/>
        </a:p>
      </dgm:t>
    </dgm:pt>
    <dgm:pt modelId="{5401A4A7-0FCE-478D-BE2A-4BF1B82BFCB5}" type="sibTrans" cxnId="{1FB9620D-9D77-4AB6-9BBB-B3939A0C7CEC}">
      <dgm:prSet/>
      <dgm:spPr/>
      <dgm:t>
        <a:bodyPr/>
        <a:lstStyle/>
        <a:p>
          <a:endParaRPr lang="en-AU"/>
        </a:p>
      </dgm:t>
    </dgm:pt>
    <dgm:pt modelId="{6FCCA7E9-0DCA-4C1B-BE3D-9B72497F6EFA}" type="parTrans" cxnId="{1FB9620D-9D77-4AB6-9BBB-B3939A0C7CEC}">
      <dgm:prSet/>
      <dgm:spPr/>
      <dgm:t>
        <a:bodyPr/>
        <a:lstStyle/>
        <a:p>
          <a:endParaRPr lang="en-AU"/>
        </a:p>
      </dgm:t>
    </dgm:pt>
    <dgm:pt modelId="{C16984D0-4106-4979-9776-D1F3F93A08CA}">
      <dgm:prSet phldrT="[Text]"/>
      <dgm:spPr>
        <a:solidFill>
          <a:srgbClr val="FDE3D7">
            <a:alpha val="89804"/>
          </a:srgbClr>
        </a:solidFill>
      </dgm:spPr>
      <dgm:t>
        <a:bodyPr/>
        <a:lstStyle/>
        <a:p>
          <a:r>
            <a:rPr lang="en-AU" dirty="0" smtClean="0"/>
            <a:t>Replacement/Demand</a:t>
          </a:r>
          <a:endParaRPr lang="en-AU" dirty="0"/>
        </a:p>
      </dgm:t>
    </dgm:pt>
    <dgm:pt modelId="{7EF4BEE3-06E2-4320-B1B0-AFCC33140790}" type="parTrans" cxnId="{8979E283-66A7-4436-914E-D064CF2B65EB}">
      <dgm:prSet/>
      <dgm:spPr/>
      <dgm:t>
        <a:bodyPr/>
        <a:lstStyle/>
        <a:p>
          <a:endParaRPr lang="en-AU"/>
        </a:p>
      </dgm:t>
    </dgm:pt>
    <dgm:pt modelId="{17794A63-D613-41E7-96C6-0DBEB318F7A3}" type="sibTrans" cxnId="{8979E283-66A7-4436-914E-D064CF2B65EB}">
      <dgm:prSet/>
      <dgm:spPr/>
      <dgm:t>
        <a:bodyPr/>
        <a:lstStyle/>
        <a:p>
          <a:endParaRPr lang="en-AU"/>
        </a:p>
      </dgm:t>
    </dgm:pt>
    <dgm:pt modelId="{9D13B29E-6308-4932-A350-6035758DBD3D}">
      <dgm:prSet phldrT="[Text]"/>
      <dgm:spPr>
        <a:solidFill>
          <a:srgbClr val="FBBEA3"/>
        </a:solidFill>
      </dgm:spPr>
      <dgm:t>
        <a:bodyPr/>
        <a:lstStyle/>
        <a:p>
          <a:r>
            <a:rPr lang="en-AU" dirty="0" smtClean="0"/>
            <a:t>7/8 Mar 2013</a:t>
          </a:r>
          <a:endParaRPr lang="en-AU" dirty="0"/>
        </a:p>
      </dgm:t>
    </dgm:pt>
    <dgm:pt modelId="{0276ED7A-75D7-4DF3-A6E5-28FDBFD8CAAE}" type="parTrans" cxnId="{8E9F1318-AC7A-410D-AC14-55EAC9804763}">
      <dgm:prSet/>
      <dgm:spPr/>
      <dgm:t>
        <a:bodyPr/>
        <a:lstStyle/>
        <a:p>
          <a:endParaRPr lang="en-AU"/>
        </a:p>
      </dgm:t>
    </dgm:pt>
    <dgm:pt modelId="{2B8F9741-1C04-4627-A650-2EE9B8D1D645}" type="sibTrans" cxnId="{8E9F1318-AC7A-410D-AC14-55EAC9804763}">
      <dgm:prSet/>
      <dgm:spPr/>
      <dgm:t>
        <a:bodyPr/>
        <a:lstStyle/>
        <a:p>
          <a:endParaRPr lang="en-AU"/>
        </a:p>
      </dgm:t>
    </dgm:pt>
    <dgm:pt modelId="{01AD7972-A6FF-402A-BB9F-98A546874774}">
      <dgm:prSet phldrT="[Text]"/>
      <dgm:spPr/>
      <dgm:t>
        <a:bodyPr/>
        <a:lstStyle/>
        <a:p>
          <a:r>
            <a:rPr lang="en-AU" dirty="0" smtClean="0"/>
            <a:t>Connection/Customer</a:t>
          </a:r>
          <a:endParaRPr lang="en-AU" dirty="0"/>
        </a:p>
      </dgm:t>
    </dgm:pt>
    <dgm:pt modelId="{3AE347C4-BFA3-4217-A8D6-7365962B34AA}" type="parTrans" cxnId="{772E6F39-3355-49F0-946A-F15392469998}">
      <dgm:prSet/>
      <dgm:spPr/>
      <dgm:t>
        <a:bodyPr/>
        <a:lstStyle/>
        <a:p>
          <a:endParaRPr lang="en-AU"/>
        </a:p>
      </dgm:t>
    </dgm:pt>
    <dgm:pt modelId="{48A7635D-42FC-4B11-8399-914CCAC997B8}" type="sibTrans" cxnId="{772E6F39-3355-49F0-946A-F15392469998}">
      <dgm:prSet/>
      <dgm:spPr/>
      <dgm:t>
        <a:bodyPr/>
        <a:lstStyle/>
        <a:p>
          <a:endParaRPr lang="en-AU"/>
        </a:p>
      </dgm:t>
    </dgm:pt>
    <dgm:pt modelId="{522F345F-C4D8-4386-A099-7852DD714F43}">
      <dgm:prSet phldrT="[Text]"/>
      <dgm:spPr/>
      <dgm:t>
        <a:bodyPr/>
        <a:lstStyle/>
        <a:p>
          <a:r>
            <a:rPr lang="en-AU" dirty="0" smtClean="0"/>
            <a:t>19/20Mar 2013</a:t>
          </a:r>
          <a:endParaRPr lang="en-AU" dirty="0"/>
        </a:p>
      </dgm:t>
    </dgm:pt>
    <dgm:pt modelId="{AF11B3BE-EC7B-4B38-B833-BA7B69B235A8}" type="parTrans" cxnId="{F49CF477-D01E-4031-96CE-08954F7BD1E8}">
      <dgm:prSet/>
      <dgm:spPr/>
      <dgm:t>
        <a:bodyPr/>
        <a:lstStyle/>
        <a:p>
          <a:endParaRPr lang="en-AU"/>
        </a:p>
      </dgm:t>
    </dgm:pt>
    <dgm:pt modelId="{2E549F98-8778-48A8-B9B0-92185F3A781F}" type="sibTrans" cxnId="{F49CF477-D01E-4031-96CE-08954F7BD1E8}">
      <dgm:prSet/>
      <dgm:spPr/>
      <dgm:t>
        <a:bodyPr/>
        <a:lstStyle/>
        <a:p>
          <a:endParaRPr lang="en-AU"/>
        </a:p>
      </dgm:t>
    </dgm:pt>
    <dgm:pt modelId="{E9D6062D-670C-4AD8-AB10-96F223B8F644}">
      <dgm:prSet phldrT="[Text]"/>
      <dgm:spPr/>
      <dgm:t>
        <a:bodyPr/>
        <a:lstStyle/>
        <a:p>
          <a:r>
            <a:rPr lang="en-AU" dirty="0" smtClean="0"/>
            <a:t>Repex/</a:t>
          </a:r>
          <a:r>
            <a:rPr lang="en-AU" dirty="0" err="1" smtClean="0"/>
            <a:t>Augex</a:t>
          </a:r>
          <a:r>
            <a:rPr lang="en-AU" dirty="0" smtClean="0"/>
            <a:t> models</a:t>
          </a:r>
          <a:endParaRPr lang="en-AU" dirty="0"/>
        </a:p>
      </dgm:t>
    </dgm:pt>
    <dgm:pt modelId="{A87B2580-A51D-45EF-BA39-86DB1EBF6836}" type="parTrans" cxnId="{EAFC2594-A767-46A7-A928-DD01305A7176}">
      <dgm:prSet/>
      <dgm:spPr/>
      <dgm:t>
        <a:bodyPr/>
        <a:lstStyle/>
        <a:p>
          <a:endParaRPr lang="en-AU"/>
        </a:p>
      </dgm:t>
    </dgm:pt>
    <dgm:pt modelId="{00C35705-D5E7-4216-9B3B-E442FBAA70E6}" type="sibTrans" cxnId="{EAFC2594-A767-46A7-A928-DD01305A7176}">
      <dgm:prSet/>
      <dgm:spPr/>
      <dgm:t>
        <a:bodyPr/>
        <a:lstStyle/>
        <a:p>
          <a:endParaRPr lang="en-AU"/>
        </a:p>
      </dgm:t>
    </dgm:pt>
    <dgm:pt modelId="{CD8772C3-5C53-407C-9335-53746DCDC0C1}">
      <dgm:prSet phldrT="[Text]"/>
      <dgm:spPr/>
      <dgm:t>
        <a:bodyPr/>
        <a:lstStyle/>
        <a:p>
          <a:r>
            <a:rPr lang="en-AU" dirty="0" smtClean="0"/>
            <a:t>27Mar 2013</a:t>
          </a:r>
          <a:endParaRPr lang="en-AU" dirty="0"/>
        </a:p>
      </dgm:t>
    </dgm:pt>
    <dgm:pt modelId="{40C9B910-7D80-4A46-A025-A3EA20E1C6C6}" type="parTrans" cxnId="{9172565F-E20E-4236-BE8B-F4FF7C399862}">
      <dgm:prSet/>
      <dgm:spPr/>
      <dgm:t>
        <a:bodyPr/>
        <a:lstStyle/>
        <a:p>
          <a:endParaRPr lang="en-AU"/>
        </a:p>
      </dgm:t>
    </dgm:pt>
    <dgm:pt modelId="{A7014948-6BC5-455F-B2F6-35390199A31B}" type="sibTrans" cxnId="{9172565F-E20E-4236-BE8B-F4FF7C399862}">
      <dgm:prSet/>
      <dgm:spPr/>
      <dgm:t>
        <a:bodyPr/>
        <a:lstStyle/>
        <a:p>
          <a:endParaRPr lang="en-AU"/>
        </a:p>
      </dgm:t>
    </dgm:pt>
    <dgm:pt modelId="{E0230631-C5BA-407D-9D71-EA939204FB32}">
      <dgm:prSet phldrT="[Text]"/>
      <dgm:spPr/>
      <dgm:t>
        <a:bodyPr/>
        <a:lstStyle/>
        <a:p>
          <a:r>
            <a:rPr lang="en-AU" dirty="0" smtClean="0"/>
            <a:t>Opex</a:t>
          </a:r>
          <a:endParaRPr lang="en-AU" dirty="0"/>
        </a:p>
      </dgm:t>
    </dgm:pt>
    <dgm:pt modelId="{BD1AE18A-17CD-4073-A580-5CFCEC2CFF8C}" type="parTrans" cxnId="{A02C5C09-747B-41C7-8ECE-FB60878A3F67}">
      <dgm:prSet/>
      <dgm:spPr/>
      <dgm:t>
        <a:bodyPr/>
        <a:lstStyle/>
        <a:p>
          <a:endParaRPr lang="en-AU"/>
        </a:p>
      </dgm:t>
    </dgm:pt>
    <dgm:pt modelId="{2FFD1580-C1E4-4615-95DC-05ED23E1878E}" type="sibTrans" cxnId="{A02C5C09-747B-41C7-8ECE-FB60878A3F67}">
      <dgm:prSet/>
      <dgm:spPr/>
      <dgm:t>
        <a:bodyPr/>
        <a:lstStyle/>
        <a:p>
          <a:endParaRPr lang="en-AU"/>
        </a:p>
      </dgm:t>
    </dgm:pt>
    <dgm:pt modelId="{884A9DBC-DC89-4157-A9F7-668D4AF062C1}">
      <dgm:prSet phldrT="[Text]"/>
      <dgm:spPr/>
      <dgm:t>
        <a:bodyPr/>
        <a:lstStyle/>
        <a:p>
          <a:r>
            <a:rPr lang="en-AU" dirty="0" smtClean="0"/>
            <a:t>11 Apr 2013</a:t>
          </a:r>
          <a:endParaRPr lang="en-AU" dirty="0"/>
        </a:p>
      </dgm:t>
    </dgm:pt>
    <dgm:pt modelId="{235B6513-B862-4EDB-9170-29EC76501628}" type="parTrans" cxnId="{5408DCC1-86D6-4DE3-B482-D1511957BF0E}">
      <dgm:prSet/>
      <dgm:spPr/>
      <dgm:t>
        <a:bodyPr/>
        <a:lstStyle/>
        <a:p>
          <a:endParaRPr lang="en-AU"/>
        </a:p>
      </dgm:t>
    </dgm:pt>
    <dgm:pt modelId="{095E1810-A551-4B7B-8B9A-CD84D066A934}" type="sibTrans" cxnId="{5408DCC1-86D6-4DE3-B482-D1511957BF0E}">
      <dgm:prSet/>
      <dgm:spPr/>
      <dgm:t>
        <a:bodyPr/>
        <a:lstStyle/>
        <a:p>
          <a:endParaRPr lang="en-AU"/>
        </a:p>
      </dgm:t>
    </dgm:pt>
    <dgm:pt modelId="{EF37A377-928C-4D1E-A7C5-E3F01756CD2C}">
      <dgm:prSet phldrT="[Text]"/>
      <dgm:spPr/>
      <dgm:t>
        <a:bodyPr/>
        <a:lstStyle/>
        <a:p>
          <a:r>
            <a:rPr lang="en-AU" dirty="0" smtClean="0"/>
            <a:t>Overheads</a:t>
          </a:r>
          <a:endParaRPr lang="en-AU" dirty="0"/>
        </a:p>
      </dgm:t>
    </dgm:pt>
    <dgm:pt modelId="{DDE0DAC9-9F02-4723-893A-DA89BE137270}" type="parTrans" cxnId="{F5D14661-B53D-432E-96DA-D55B0C06980D}">
      <dgm:prSet/>
      <dgm:spPr/>
      <dgm:t>
        <a:bodyPr/>
        <a:lstStyle/>
        <a:p>
          <a:endParaRPr lang="en-AU"/>
        </a:p>
      </dgm:t>
    </dgm:pt>
    <dgm:pt modelId="{6E6069E9-36B5-4A2A-8B99-47AFC083FE0B}" type="sibTrans" cxnId="{F5D14661-B53D-432E-96DA-D55B0C06980D}">
      <dgm:prSet/>
      <dgm:spPr/>
      <dgm:t>
        <a:bodyPr/>
        <a:lstStyle/>
        <a:p>
          <a:endParaRPr lang="en-AU"/>
        </a:p>
      </dgm:t>
    </dgm:pt>
    <dgm:pt modelId="{623FB3DD-1068-4E52-B3DC-644A11C64020}">
      <dgm:prSet phldrT="[Text]"/>
      <dgm:spPr/>
      <dgm:t>
        <a:bodyPr/>
        <a:lstStyle/>
        <a:p>
          <a:r>
            <a:rPr lang="en-AU" dirty="0" smtClean="0"/>
            <a:t>24 Apr 2013</a:t>
          </a:r>
          <a:endParaRPr lang="en-AU" dirty="0"/>
        </a:p>
      </dgm:t>
    </dgm:pt>
    <dgm:pt modelId="{C3356FC7-C03D-4BEE-920A-B365645E7ED9}" type="parTrans" cxnId="{5D0C30AF-FE0F-4430-95DA-7DA01DA0D936}">
      <dgm:prSet/>
      <dgm:spPr/>
      <dgm:t>
        <a:bodyPr/>
        <a:lstStyle/>
        <a:p>
          <a:endParaRPr lang="en-AU"/>
        </a:p>
      </dgm:t>
    </dgm:pt>
    <dgm:pt modelId="{7076E4D3-9B10-47BA-892B-D228CF37D9DE}" type="sibTrans" cxnId="{5D0C30AF-FE0F-4430-95DA-7DA01DA0D936}">
      <dgm:prSet/>
      <dgm:spPr/>
      <dgm:t>
        <a:bodyPr/>
        <a:lstStyle/>
        <a:p>
          <a:endParaRPr lang="en-AU"/>
        </a:p>
      </dgm:t>
    </dgm:pt>
    <dgm:pt modelId="{D8F73C20-A0FA-4012-BEF9-771084475CE8}">
      <dgm:prSet phldrT="[Text]"/>
      <dgm:spPr/>
      <dgm:t>
        <a:bodyPr/>
        <a:lstStyle/>
        <a:p>
          <a:r>
            <a:rPr lang="en-AU" dirty="0" smtClean="0"/>
            <a:t>Base-step-trend/Productivity</a:t>
          </a:r>
          <a:endParaRPr lang="en-AU" dirty="0"/>
        </a:p>
      </dgm:t>
    </dgm:pt>
    <dgm:pt modelId="{39F24475-7D27-4C1B-A735-D8E171A31484}" type="parTrans" cxnId="{18D880DF-6F1A-4E64-AD29-46FA6CAC9E06}">
      <dgm:prSet/>
      <dgm:spPr/>
      <dgm:t>
        <a:bodyPr/>
        <a:lstStyle/>
        <a:p>
          <a:endParaRPr lang="en-AU"/>
        </a:p>
      </dgm:t>
    </dgm:pt>
    <dgm:pt modelId="{618AF790-ED78-4557-8C25-1A5128523DE7}" type="sibTrans" cxnId="{18D880DF-6F1A-4E64-AD29-46FA6CAC9E06}">
      <dgm:prSet/>
      <dgm:spPr/>
      <dgm:t>
        <a:bodyPr/>
        <a:lstStyle/>
        <a:p>
          <a:endParaRPr lang="en-AU"/>
        </a:p>
      </dgm:t>
    </dgm:pt>
    <dgm:pt modelId="{DECEF7AB-08D2-4B21-B679-D587704DF119}">
      <dgm:prSet phldrT="[Text]"/>
      <dgm:spPr/>
      <dgm:t>
        <a:bodyPr/>
        <a:lstStyle/>
        <a:p>
          <a:r>
            <a:rPr lang="en-AU" dirty="0" smtClean="0"/>
            <a:t>8 May 2013</a:t>
          </a:r>
          <a:endParaRPr lang="en-AU" dirty="0"/>
        </a:p>
      </dgm:t>
    </dgm:pt>
    <dgm:pt modelId="{8DE0C772-46FC-4653-85D2-20BB0418C736}" type="parTrans" cxnId="{EE498EB8-E330-4A76-AF7F-05334371050B}">
      <dgm:prSet/>
      <dgm:spPr/>
      <dgm:t>
        <a:bodyPr/>
        <a:lstStyle/>
        <a:p>
          <a:endParaRPr lang="en-AU"/>
        </a:p>
      </dgm:t>
    </dgm:pt>
    <dgm:pt modelId="{37F18CDA-9296-4E0C-8B13-ACA712434C42}" type="sibTrans" cxnId="{EE498EB8-E330-4A76-AF7F-05334371050B}">
      <dgm:prSet/>
      <dgm:spPr/>
      <dgm:t>
        <a:bodyPr/>
        <a:lstStyle/>
        <a:p>
          <a:endParaRPr lang="en-AU"/>
        </a:p>
      </dgm:t>
    </dgm:pt>
    <dgm:pt modelId="{1C3D9CEB-AFA9-43E5-B73F-CC570903784F}">
      <dgm:prSet phldrT="[Text]"/>
      <dgm:spPr/>
      <dgm:t>
        <a:bodyPr/>
        <a:lstStyle/>
        <a:p>
          <a:r>
            <a:rPr lang="en-AU" dirty="0" smtClean="0"/>
            <a:t>Cost allocation and accounting</a:t>
          </a:r>
          <a:endParaRPr lang="en-AU" dirty="0"/>
        </a:p>
      </dgm:t>
    </dgm:pt>
    <dgm:pt modelId="{594C3B55-6E9D-4ED9-9826-D26E91170700}" type="parTrans" cxnId="{3891E81E-80C2-454C-8D8B-82D8EF5BAAC2}">
      <dgm:prSet/>
      <dgm:spPr/>
      <dgm:t>
        <a:bodyPr/>
        <a:lstStyle/>
        <a:p>
          <a:endParaRPr lang="en-AU"/>
        </a:p>
      </dgm:t>
    </dgm:pt>
    <dgm:pt modelId="{819950F1-ACC1-46FF-926E-C4EFA6D00499}" type="sibTrans" cxnId="{3891E81E-80C2-454C-8D8B-82D8EF5BAAC2}">
      <dgm:prSet/>
      <dgm:spPr/>
      <dgm:t>
        <a:bodyPr/>
        <a:lstStyle/>
        <a:p>
          <a:endParaRPr lang="en-AU"/>
        </a:p>
      </dgm:t>
    </dgm:pt>
    <dgm:pt modelId="{A19B5569-1192-4690-A74F-B2B416CFC81A}">
      <dgm:prSet phldrT="[Text]"/>
      <dgm:spPr/>
      <dgm:t>
        <a:bodyPr/>
        <a:lstStyle/>
        <a:p>
          <a:r>
            <a:rPr lang="en-AU" dirty="0" smtClean="0"/>
            <a:t>16 May 2013</a:t>
          </a:r>
          <a:endParaRPr lang="en-AU" dirty="0"/>
        </a:p>
      </dgm:t>
    </dgm:pt>
    <dgm:pt modelId="{5C3F4619-B6DC-495E-8083-8A23462E063D}" type="parTrans" cxnId="{BAD23640-2052-480B-A547-B3827F24FCF4}">
      <dgm:prSet/>
      <dgm:spPr/>
      <dgm:t>
        <a:bodyPr/>
        <a:lstStyle/>
        <a:p>
          <a:endParaRPr lang="en-AU"/>
        </a:p>
      </dgm:t>
    </dgm:pt>
    <dgm:pt modelId="{188ED044-56C2-4A2C-94E6-663053FEEAFD}" type="sibTrans" cxnId="{BAD23640-2052-480B-A547-B3827F24FCF4}">
      <dgm:prSet/>
      <dgm:spPr/>
      <dgm:t>
        <a:bodyPr/>
        <a:lstStyle/>
        <a:p>
          <a:endParaRPr lang="en-AU"/>
        </a:p>
      </dgm:t>
    </dgm:pt>
    <dgm:pt modelId="{0FFBED51-D314-4776-A8E0-2A88BC2D8BA9}">
      <dgm:prSet phldrT="[Text]"/>
      <dgm:spPr/>
      <dgm:t>
        <a:bodyPr/>
        <a:lstStyle/>
        <a:p>
          <a:r>
            <a:rPr lang="en-AU" dirty="0" smtClean="0"/>
            <a:t>Expenditure setting process</a:t>
          </a:r>
          <a:endParaRPr lang="en-AU" dirty="0"/>
        </a:p>
      </dgm:t>
    </dgm:pt>
    <dgm:pt modelId="{17ED85AD-7C31-473C-9BF8-3AFFE85CF6EA}" type="parTrans" cxnId="{57903F1B-7BFC-46AE-8CB7-A3995D78297A}">
      <dgm:prSet/>
      <dgm:spPr/>
      <dgm:t>
        <a:bodyPr/>
        <a:lstStyle/>
        <a:p>
          <a:endParaRPr lang="en-AU"/>
        </a:p>
      </dgm:t>
    </dgm:pt>
    <dgm:pt modelId="{83E62373-341D-4CAC-B98B-8C42B4A41ACD}" type="sibTrans" cxnId="{57903F1B-7BFC-46AE-8CB7-A3995D78297A}">
      <dgm:prSet/>
      <dgm:spPr/>
      <dgm:t>
        <a:bodyPr/>
        <a:lstStyle/>
        <a:p>
          <a:endParaRPr lang="en-AU"/>
        </a:p>
      </dgm:t>
    </dgm:pt>
    <dgm:pt modelId="{CD5B93D0-A8D9-4221-A71F-955F80E3821E}">
      <dgm:prSet phldrT="[Text]"/>
      <dgm:spPr/>
      <dgm:t>
        <a:bodyPr/>
        <a:lstStyle/>
        <a:p>
          <a:r>
            <a:rPr lang="en-AU" dirty="0" smtClean="0"/>
            <a:t>30 May 2013</a:t>
          </a:r>
          <a:endParaRPr lang="en-AU" dirty="0"/>
        </a:p>
      </dgm:t>
    </dgm:pt>
    <dgm:pt modelId="{067B619A-08C3-40F5-BC14-4C3EEDF0300D}" type="parTrans" cxnId="{906B7482-C0FE-46FB-AB01-8FE0C195123D}">
      <dgm:prSet/>
      <dgm:spPr/>
      <dgm:t>
        <a:bodyPr/>
        <a:lstStyle/>
        <a:p>
          <a:endParaRPr lang="en-AU"/>
        </a:p>
      </dgm:t>
    </dgm:pt>
    <dgm:pt modelId="{DD8E3AD1-4AEB-473A-B11C-E7915767E206}" type="sibTrans" cxnId="{906B7482-C0FE-46FB-AB01-8FE0C195123D}">
      <dgm:prSet/>
      <dgm:spPr/>
      <dgm:t>
        <a:bodyPr/>
        <a:lstStyle/>
        <a:p>
          <a:endParaRPr lang="en-AU"/>
        </a:p>
      </dgm:t>
    </dgm:pt>
    <dgm:pt modelId="{3651213B-EA7A-4BBB-AF17-E65E64DF804B}" type="pres">
      <dgm:prSet presAssocID="{205FF9BD-6F86-46E5-B057-EBBEF2F5BF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FEC2F26-9514-47A0-97C9-45E9D96FAD01}" type="pres">
      <dgm:prSet presAssocID="{80701BD3-97DC-4C59-8F23-189CE45E355F}" presName="linNode" presStyleCnt="0"/>
      <dgm:spPr/>
    </dgm:pt>
    <dgm:pt modelId="{8A8172C4-6918-43BC-91B2-36F901D985A5}" type="pres">
      <dgm:prSet presAssocID="{80701BD3-97DC-4C59-8F23-189CE45E355F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3239FD-44DD-45ED-83A6-0539A6F95BCE}" type="pres">
      <dgm:prSet presAssocID="{80701BD3-97DC-4C59-8F23-189CE45E355F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8577E7-2AB8-46AF-BA8F-C0B986C47A37}" type="pres">
      <dgm:prSet presAssocID="{06B2DA9A-C29B-4D4D-BD36-79E6B809D274}" presName="sp" presStyleCnt="0"/>
      <dgm:spPr/>
    </dgm:pt>
    <dgm:pt modelId="{88958E13-7A3F-4F15-8065-B735DF571FD7}" type="pres">
      <dgm:prSet presAssocID="{BB44ABAC-99CF-429E-BE1E-FA3547557F9A}" presName="linNode" presStyleCnt="0"/>
      <dgm:spPr/>
    </dgm:pt>
    <dgm:pt modelId="{E1F60762-30FD-4D6B-B1AD-81793CBC860D}" type="pres">
      <dgm:prSet presAssocID="{BB44ABAC-99CF-429E-BE1E-FA3547557F9A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CA48F7-C537-43DB-AB00-9C88E07C60A9}" type="pres">
      <dgm:prSet presAssocID="{BB44ABAC-99CF-429E-BE1E-FA3547557F9A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EE98C0-CF8A-43AF-8D26-FD334AA098C2}" type="pres">
      <dgm:prSet presAssocID="{B07F67EA-219C-4BFA-AD2E-ED45284CA24A}" presName="sp" presStyleCnt="0"/>
      <dgm:spPr/>
    </dgm:pt>
    <dgm:pt modelId="{996BCD70-8133-41A5-A6D7-98ECA5EB5C5A}" type="pres">
      <dgm:prSet presAssocID="{68F0DC98-9154-42A3-B6E5-8B64DFBD551C}" presName="linNode" presStyleCnt="0"/>
      <dgm:spPr/>
    </dgm:pt>
    <dgm:pt modelId="{7D3396FC-C555-490F-8694-02D5356DB7A2}" type="pres">
      <dgm:prSet presAssocID="{68F0DC98-9154-42A3-B6E5-8B64DFBD551C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EBC561-0F12-4AE4-92EC-40404E58A7D6}" type="pres">
      <dgm:prSet presAssocID="{68F0DC98-9154-42A3-B6E5-8B64DFBD551C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20F362-DCDD-461A-B7A0-5CDD31306F95}" type="pres">
      <dgm:prSet presAssocID="{650EBA1C-0B0C-4618-8481-691069CCCF8B}" presName="sp" presStyleCnt="0"/>
      <dgm:spPr/>
    </dgm:pt>
    <dgm:pt modelId="{9EFEB81C-8D14-4AC7-B533-960827AF8689}" type="pres">
      <dgm:prSet presAssocID="{9D13B29E-6308-4932-A350-6035758DBD3D}" presName="linNode" presStyleCnt="0"/>
      <dgm:spPr/>
    </dgm:pt>
    <dgm:pt modelId="{E47F2BA0-B998-437E-BD67-ACAA66F8F6B3}" type="pres">
      <dgm:prSet presAssocID="{9D13B29E-6308-4932-A350-6035758DBD3D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AC9B80-CFF4-4461-8987-BB7AF563FDBD}" type="pres">
      <dgm:prSet presAssocID="{9D13B29E-6308-4932-A350-6035758DBD3D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CB076E-8A44-48F8-9D52-5640718C1B00}" type="pres">
      <dgm:prSet presAssocID="{2B8F9741-1C04-4627-A650-2EE9B8D1D645}" presName="sp" presStyleCnt="0"/>
      <dgm:spPr/>
    </dgm:pt>
    <dgm:pt modelId="{CACE01D4-5229-4D70-A035-E53B276FEED1}" type="pres">
      <dgm:prSet presAssocID="{522F345F-C4D8-4386-A099-7852DD714F43}" presName="linNode" presStyleCnt="0"/>
      <dgm:spPr/>
    </dgm:pt>
    <dgm:pt modelId="{7CE85D2A-9016-461B-9E98-4D0C24BD2536}" type="pres">
      <dgm:prSet presAssocID="{522F345F-C4D8-4386-A099-7852DD714F43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2C0A8F7-A96A-4D11-989F-2D5FE3470E94}" type="pres">
      <dgm:prSet presAssocID="{522F345F-C4D8-4386-A099-7852DD714F43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9973F9-A184-40C7-9CB5-9D83CFC51DAC}" type="pres">
      <dgm:prSet presAssocID="{2E549F98-8778-48A8-B9B0-92185F3A781F}" presName="sp" presStyleCnt="0"/>
      <dgm:spPr/>
    </dgm:pt>
    <dgm:pt modelId="{59F302A8-3099-4B71-91CA-787E943F8327}" type="pres">
      <dgm:prSet presAssocID="{CD8772C3-5C53-407C-9335-53746DCDC0C1}" presName="linNode" presStyleCnt="0"/>
      <dgm:spPr/>
    </dgm:pt>
    <dgm:pt modelId="{B7607110-F6DA-4C61-B750-E0B37DB9BE9B}" type="pres">
      <dgm:prSet presAssocID="{CD8772C3-5C53-407C-9335-53746DCDC0C1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1E116E-9D43-45A3-935C-4E48EE4B2A01}" type="pres">
      <dgm:prSet presAssocID="{CD8772C3-5C53-407C-9335-53746DCDC0C1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7B7A7B-690B-46FB-985F-6BD8443CC12B}" type="pres">
      <dgm:prSet presAssocID="{A7014948-6BC5-455F-B2F6-35390199A31B}" presName="sp" presStyleCnt="0"/>
      <dgm:spPr/>
    </dgm:pt>
    <dgm:pt modelId="{D2BCECBA-3281-44C1-AA99-1370C513A0DD}" type="pres">
      <dgm:prSet presAssocID="{884A9DBC-DC89-4157-A9F7-668D4AF062C1}" presName="linNode" presStyleCnt="0"/>
      <dgm:spPr/>
    </dgm:pt>
    <dgm:pt modelId="{FF8E02A8-3EF7-486A-AEB3-CE1B18798F80}" type="pres">
      <dgm:prSet presAssocID="{884A9DBC-DC89-4157-A9F7-668D4AF062C1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8CAB4E-2669-492B-B0A6-D449411C5C0B}" type="pres">
      <dgm:prSet presAssocID="{884A9DBC-DC89-4157-A9F7-668D4AF062C1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65A6CC-1D14-4263-92D5-077BCD39AF00}" type="pres">
      <dgm:prSet presAssocID="{095E1810-A551-4B7B-8B9A-CD84D066A934}" presName="sp" presStyleCnt="0"/>
      <dgm:spPr/>
    </dgm:pt>
    <dgm:pt modelId="{980CAC23-FCD6-4113-B6F1-0443BAC4E36F}" type="pres">
      <dgm:prSet presAssocID="{623FB3DD-1068-4E52-B3DC-644A11C64020}" presName="linNode" presStyleCnt="0"/>
      <dgm:spPr/>
    </dgm:pt>
    <dgm:pt modelId="{26806A37-179D-4034-BD3F-91F5D26985FB}" type="pres">
      <dgm:prSet presAssocID="{623FB3DD-1068-4E52-B3DC-644A11C64020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2AE05-3164-4871-81C6-15C51DECEB96}" type="pres">
      <dgm:prSet presAssocID="{623FB3DD-1068-4E52-B3DC-644A11C64020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40233B2-8AA2-4AA0-AAE5-5983BE49A027}" type="pres">
      <dgm:prSet presAssocID="{7076E4D3-9B10-47BA-892B-D228CF37D9DE}" presName="sp" presStyleCnt="0"/>
      <dgm:spPr/>
    </dgm:pt>
    <dgm:pt modelId="{72B532DD-95C0-4CF5-BA80-CDB1133EB502}" type="pres">
      <dgm:prSet presAssocID="{DECEF7AB-08D2-4B21-B679-D587704DF119}" presName="linNode" presStyleCnt="0"/>
      <dgm:spPr/>
    </dgm:pt>
    <dgm:pt modelId="{B2CD2515-DDB1-4554-A676-21C0939693A6}" type="pres">
      <dgm:prSet presAssocID="{DECEF7AB-08D2-4B21-B679-D587704DF119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201568-C891-4888-946B-F798A4AE39A4}" type="pres">
      <dgm:prSet presAssocID="{DECEF7AB-08D2-4B21-B679-D587704DF119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173916-A5E3-4219-94A7-EA7850F7C35D}" type="pres">
      <dgm:prSet presAssocID="{37F18CDA-9296-4E0C-8B13-ACA712434C42}" presName="sp" presStyleCnt="0"/>
      <dgm:spPr/>
    </dgm:pt>
    <dgm:pt modelId="{1F5ACF99-2E56-4203-85EA-A08D0BC78562}" type="pres">
      <dgm:prSet presAssocID="{A19B5569-1192-4690-A74F-B2B416CFC81A}" presName="linNode" presStyleCnt="0"/>
      <dgm:spPr/>
    </dgm:pt>
    <dgm:pt modelId="{74E325E9-0AD1-449D-98A2-83FC1F6E4B36}" type="pres">
      <dgm:prSet presAssocID="{A19B5569-1192-4690-A74F-B2B416CFC81A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A47945-17EA-4D5A-8155-E980C0A1BB50}" type="pres">
      <dgm:prSet presAssocID="{A19B5569-1192-4690-A74F-B2B416CFC81A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AA76D-B408-4B5C-BA69-29FF9D6E4C49}" type="pres">
      <dgm:prSet presAssocID="{188ED044-56C2-4A2C-94E6-663053FEEAFD}" presName="sp" presStyleCnt="0"/>
      <dgm:spPr/>
    </dgm:pt>
    <dgm:pt modelId="{586E1228-C5DE-4B8F-B70B-A35861B64517}" type="pres">
      <dgm:prSet presAssocID="{CD5B93D0-A8D9-4221-A71F-955F80E3821E}" presName="linNode" presStyleCnt="0"/>
      <dgm:spPr/>
    </dgm:pt>
    <dgm:pt modelId="{3484E5D0-E4FB-445F-ADD3-D0CD4CE589A5}" type="pres">
      <dgm:prSet presAssocID="{CD5B93D0-A8D9-4221-A71F-955F80E3821E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8505A0-8D41-47D5-83B4-CEB3E3884174}" type="pres">
      <dgm:prSet presAssocID="{CD5B93D0-A8D9-4221-A71F-955F80E3821E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D0C30AF-FE0F-4430-95DA-7DA01DA0D936}" srcId="{205FF9BD-6F86-46E5-B057-EBBEF2F5BF41}" destId="{623FB3DD-1068-4E52-B3DC-644A11C64020}" srcOrd="7" destOrd="0" parTransId="{C3356FC7-C03D-4BEE-920A-B365645E7ED9}" sibTransId="{7076E4D3-9B10-47BA-892B-D228CF37D9DE}"/>
    <dgm:cxn modelId="{F79E1A3F-1C56-480C-BEF7-78FF53E5A604}" type="presOf" srcId="{80701BD3-97DC-4C59-8F23-189CE45E355F}" destId="{8A8172C4-6918-43BC-91B2-36F901D985A5}" srcOrd="0" destOrd="0" presId="urn:microsoft.com/office/officeart/2005/8/layout/vList5"/>
    <dgm:cxn modelId="{89A2B803-863A-4917-AFB3-33E01B3F379F}" type="presOf" srcId="{884A9DBC-DC89-4157-A9F7-668D4AF062C1}" destId="{FF8E02A8-3EF7-486A-AEB3-CE1B18798F80}" srcOrd="0" destOrd="0" presId="urn:microsoft.com/office/officeart/2005/8/layout/vList5"/>
    <dgm:cxn modelId="{EE498EB8-E330-4A76-AF7F-05334371050B}" srcId="{205FF9BD-6F86-46E5-B057-EBBEF2F5BF41}" destId="{DECEF7AB-08D2-4B21-B679-D587704DF119}" srcOrd="8" destOrd="0" parTransId="{8DE0C772-46FC-4653-85D2-20BB0418C736}" sibTransId="{37F18CDA-9296-4E0C-8B13-ACA712434C42}"/>
    <dgm:cxn modelId="{9172565F-E20E-4236-BE8B-F4FF7C399862}" srcId="{205FF9BD-6F86-46E5-B057-EBBEF2F5BF41}" destId="{CD8772C3-5C53-407C-9335-53746DCDC0C1}" srcOrd="5" destOrd="0" parTransId="{40C9B910-7D80-4A46-A025-A3EA20E1C6C6}" sibTransId="{A7014948-6BC5-455F-B2F6-35390199A31B}"/>
    <dgm:cxn modelId="{9B19E53F-7FB3-4C6D-889A-B7BF9BEA8BB9}" type="presOf" srcId="{EF37A377-928C-4D1E-A7C5-E3F01756CD2C}" destId="{DAA2AE05-3164-4871-81C6-15C51DECEB96}" srcOrd="0" destOrd="0" presId="urn:microsoft.com/office/officeart/2005/8/layout/vList5"/>
    <dgm:cxn modelId="{7192AF3F-3C26-4A5F-8F46-847A4A3902F3}" srcId="{80701BD3-97DC-4C59-8F23-189CE45E355F}" destId="{6AA61C63-621A-427E-9D3E-CA82D9AD59AF}" srcOrd="0" destOrd="0" parTransId="{E88B4D0B-8122-469D-8765-C58B24CA1831}" sibTransId="{E0E4B6F6-525D-4735-A172-8A784C1504D2}"/>
    <dgm:cxn modelId="{57903F1B-7BFC-46AE-8CB7-A3995D78297A}" srcId="{CD5B93D0-A8D9-4221-A71F-955F80E3821E}" destId="{0FFBED51-D314-4776-A8E0-2A88BC2D8BA9}" srcOrd="0" destOrd="0" parTransId="{17ED85AD-7C31-473C-9BF8-3AFFE85CF6EA}" sibTransId="{83E62373-341D-4CAC-B98B-8C42B4A41ACD}"/>
    <dgm:cxn modelId="{3891E81E-80C2-454C-8D8B-82D8EF5BAAC2}" srcId="{A19B5569-1192-4690-A74F-B2B416CFC81A}" destId="{1C3D9CEB-AFA9-43E5-B73F-CC570903784F}" srcOrd="0" destOrd="0" parTransId="{594C3B55-6E9D-4ED9-9826-D26E91170700}" sibTransId="{819950F1-ACC1-46FF-926E-C4EFA6D00499}"/>
    <dgm:cxn modelId="{42322B5D-F0BB-4F0B-B5EE-5DFF1757ED95}" type="presOf" srcId="{1F7D987B-71EE-4FB7-969F-BBE2EC69238D}" destId="{42CA48F7-C537-43DB-AB00-9C88E07C60A9}" srcOrd="0" destOrd="0" presId="urn:microsoft.com/office/officeart/2005/8/layout/vList5"/>
    <dgm:cxn modelId="{EAFC2594-A767-46A7-A928-DD01305A7176}" srcId="{CD8772C3-5C53-407C-9335-53746DCDC0C1}" destId="{E9D6062D-670C-4AD8-AB10-96F223B8F644}" srcOrd="0" destOrd="0" parTransId="{A87B2580-A51D-45EF-BA39-86DB1EBF6836}" sibTransId="{00C35705-D5E7-4216-9B3B-E442FBAA70E6}"/>
    <dgm:cxn modelId="{772E6F39-3355-49F0-946A-F15392469998}" srcId="{522F345F-C4D8-4386-A099-7852DD714F43}" destId="{01AD7972-A6FF-402A-BB9F-98A546874774}" srcOrd="0" destOrd="0" parTransId="{3AE347C4-BFA3-4217-A8D6-7365962B34AA}" sibTransId="{48A7635D-42FC-4B11-8399-914CCAC997B8}"/>
    <dgm:cxn modelId="{CA170DFA-2B60-4EE5-92EE-479832132150}" type="presOf" srcId="{DECEF7AB-08D2-4B21-B679-D587704DF119}" destId="{B2CD2515-DDB1-4554-A676-21C0939693A6}" srcOrd="0" destOrd="0" presId="urn:microsoft.com/office/officeart/2005/8/layout/vList5"/>
    <dgm:cxn modelId="{997D1E67-1B7A-4546-B3BA-30E44257D078}" type="presOf" srcId="{205FF9BD-6F86-46E5-B057-EBBEF2F5BF41}" destId="{3651213B-EA7A-4BBB-AF17-E65E64DF804B}" srcOrd="0" destOrd="0" presId="urn:microsoft.com/office/officeart/2005/8/layout/vList5"/>
    <dgm:cxn modelId="{906B7482-C0FE-46FB-AB01-8FE0C195123D}" srcId="{205FF9BD-6F86-46E5-B057-EBBEF2F5BF41}" destId="{CD5B93D0-A8D9-4221-A71F-955F80E3821E}" srcOrd="10" destOrd="0" parTransId="{067B619A-08C3-40F5-BC14-4C3EEDF0300D}" sibTransId="{DD8E3AD1-4AEB-473A-B11C-E7915767E206}"/>
    <dgm:cxn modelId="{BAD23640-2052-480B-A547-B3827F24FCF4}" srcId="{205FF9BD-6F86-46E5-B057-EBBEF2F5BF41}" destId="{A19B5569-1192-4690-A74F-B2B416CFC81A}" srcOrd="9" destOrd="0" parTransId="{5C3F4619-B6DC-495E-8083-8A23462E063D}" sibTransId="{188ED044-56C2-4A2C-94E6-663053FEEAFD}"/>
    <dgm:cxn modelId="{6AFF1296-77AD-4CB9-8EC6-BB1A7D4A3BC0}" srcId="{205FF9BD-6F86-46E5-B057-EBBEF2F5BF41}" destId="{BB44ABAC-99CF-429E-BE1E-FA3547557F9A}" srcOrd="1" destOrd="0" parTransId="{EA0A69B5-CA69-42A2-BA7E-9CF4B8E61BD6}" sibTransId="{B07F67EA-219C-4BFA-AD2E-ED45284CA24A}"/>
    <dgm:cxn modelId="{C8BC086E-D887-41C6-998B-49ABC2879DB1}" type="presOf" srcId="{D8F73C20-A0FA-4012-BEF9-771084475CE8}" destId="{2E201568-C891-4888-946B-F798A4AE39A4}" srcOrd="0" destOrd="0" presId="urn:microsoft.com/office/officeart/2005/8/layout/vList5"/>
    <dgm:cxn modelId="{619CCDE1-2AA0-485C-B408-B07C2B0F0364}" type="presOf" srcId="{623FB3DD-1068-4E52-B3DC-644A11C64020}" destId="{26806A37-179D-4034-BD3F-91F5D26985FB}" srcOrd="0" destOrd="0" presId="urn:microsoft.com/office/officeart/2005/8/layout/vList5"/>
    <dgm:cxn modelId="{8979E283-66A7-4436-914E-D064CF2B65EB}" srcId="{9D13B29E-6308-4932-A350-6035758DBD3D}" destId="{C16984D0-4106-4979-9776-D1F3F93A08CA}" srcOrd="0" destOrd="0" parTransId="{7EF4BEE3-06E2-4320-B1B0-AFCC33140790}" sibTransId="{17794A63-D613-41E7-96C6-0DBEB318F7A3}"/>
    <dgm:cxn modelId="{76AD5C0C-2E22-4DB5-B694-60A14831B4F9}" type="presOf" srcId="{0FFBED51-D314-4776-A8E0-2A88BC2D8BA9}" destId="{3C8505A0-8D41-47D5-83B4-CEB3E3884174}" srcOrd="0" destOrd="0" presId="urn:microsoft.com/office/officeart/2005/8/layout/vList5"/>
    <dgm:cxn modelId="{6288C62B-C306-4702-9865-522FD1DC89EC}" type="presOf" srcId="{9D13B29E-6308-4932-A350-6035758DBD3D}" destId="{E47F2BA0-B998-437E-BD67-ACAA66F8F6B3}" srcOrd="0" destOrd="0" presId="urn:microsoft.com/office/officeart/2005/8/layout/vList5"/>
    <dgm:cxn modelId="{1B556EC6-DF5E-49E3-846D-FA7D466A9FFD}" srcId="{205FF9BD-6F86-46E5-B057-EBBEF2F5BF41}" destId="{80701BD3-97DC-4C59-8F23-189CE45E355F}" srcOrd="0" destOrd="0" parTransId="{8E0346FD-513C-475F-9703-79B7AD6C0345}" sibTransId="{06B2DA9A-C29B-4D4D-BD36-79E6B809D274}"/>
    <dgm:cxn modelId="{71C37397-BFA9-414E-BD43-CD09B9436D63}" type="presOf" srcId="{6AA61C63-621A-427E-9D3E-CA82D9AD59AF}" destId="{2C3239FD-44DD-45ED-83A6-0539A6F95BCE}" srcOrd="0" destOrd="0" presId="urn:microsoft.com/office/officeart/2005/8/layout/vList5"/>
    <dgm:cxn modelId="{DF7DDD00-825C-4541-8DA8-A2204A1243B4}" srcId="{BB44ABAC-99CF-429E-BE1E-FA3547557F9A}" destId="{1F7D987B-71EE-4FB7-969F-BBE2EC69238D}" srcOrd="0" destOrd="0" parTransId="{B2BDDF0C-79C7-4C6B-BED3-28A86E9BD14D}" sibTransId="{8E52ABCB-AA0E-4C38-8356-009A36E387E2}"/>
    <dgm:cxn modelId="{AEABEF0A-2422-4A03-B2B8-3DED3D4ED4F2}" type="presOf" srcId="{46F65A35-21D6-4020-B6DE-39C0F2220C1C}" destId="{59EBC561-0F12-4AE4-92EC-40404E58A7D6}" srcOrd="0" destOrd="0" presId="urn:microsoft.com/office/officeart/2005/8/layout/vList5"/>
    <dgm:cxn modelId="{2B1099D7-FE19-4E1C-80FE-313026509A69}" type="presOf" srcId="{522F345F-C4D8-4386-A099-7852DD714F43}" destId="{7CE85D2A-9016-461B-9E98-4D0C24BD2536}" srcOrd="0" destOrd="0" presId="urn:microsoft.com/office/officeart/2005/8/layout/vList5"/>
    <dgm:cxn modelId="{F5D14661-B53D-432E-96DA-D55B0C06980D}" srcId="{623FB3DD-1068-4E52-B3DC-644A11C64020}" destId="{EF37A377-928C-4D1E-A7C5-E3F01756CD2C}" srcOrd="0" destOrd="0" parTransId="{DDE0DAC9-9F02-4723-893A-DA89BE137270}" sibTransId="{6E6069E9-36B5-4A2A-8B99-47AFC083FE0B}"/>
    <dgm:cxn modelId="{18D880DF-6F1A-4E64-AD29-46FA6CAC9E06}" srcId="{DECEF7AB-08D2-4B21-B679-D587704DF119}" destId="{D8F73C20-A0FA-4012-BEF9-771084475CE8}" srcOrd="0" destOrd="0" parTransId="{39F24475-7D27-4C1B-A735-D8E171A31484}" sibTransId="{618AF790-ED78-4557-8C25-1A5128523DE7}"/>
    <dgm:cxn modelId="{4BA8C192-86BA-4B0D-A4AA-B26C58298F47}" type="presOf" srcId="{C16984D0-4106-4979-9776-D1F3F93A08CA}" destId="{57AC9B80-CFF4-4461-8987-BB7AF563FDBD}" srcOrd="0" destOrd="0" presId="urn:microsoft.com/office/officeart/2005/8/layout/vList5"/>
    <dgm:cxn modelId="{5408DCC1-86D6-4DE3-B482-D1511957BF0E}" srcId="{205FF9BD-6F86-46E5-B057-EBBEF2F5BF41}" destId="{884A9DBC-DC89-4157-A9F7-668D4AF062C1}" srcOrd="6" destOrd="0" parTransId="{235B6513-B862-4EDB-9170-29EC76501628}" sibTransId="{095E1810-A551-4B7B-8B9A-CD84D066A934}"/>
    <dgm:cxn modelId="{F49CF477-D01E-4031-96CE-08954F7BD1E8}" srcId="{205FF9BD-6F86-46E5-B057-EBBEF2F5BF41}" destId="{522F345F-C4D8-4386-A099-7852DD714F43}" srcOrd="4" destOrd="0" parTransId="{AF11B3BE-EC7B-4B38-B833-BA7B69B235A8}" sibTransId="{2E549F98-8778-48A8-B9B0-92185F3A781F}"/>
    <dgm:cxn modelId="{1FB9620D-9D77-4AB6-9BBB-B3939A0C7CEC}" srcId="{68F0DC98-9154-42A3-B6E5-8B64DFBD551C}" destId="{46F65A35-21D6-4020-B6DE-39C0F2220C1C}" srcOrd="0" destOrd="0" parTransId="{6FCCA7E9-0DCA-4C1B-BE3D-9B72497F6EFA}" sibTransId="{5401A4A7-0FCE-478D-BE2A-4BF1B82BFCB5}"/>
    <dgm:cxn modelId="{5BED3F8D-2688-4FCF-AB2D-343AF64C3C46}" type="presOf" srcId="{BB44ABAC-99CF-429E-BE1E-FA3547557F9A}" destId="{E1F60762-30FD-4D6B-B1AD-81793CBC860D}" srcOrd="0" destOrd="0" presId="urn:microsoft.com/office/officeart/2005/8/layout/vList5"/>
    <dgm:cxn modelId="{F174FAFA-3E76-4D6B-A7D4-D6B533CC1114}" srcId="{205FF9BD-6F86-46E5-B057-EBBEF2F5BF41}" destId="{68F0DC98-9154-42A3-B6E5-8B64DFBD551C}" srcOrd="2" destOrd="0" parTransId="{9C5767CC-6C89-4D74-9CAE-3F9EFBB1292B}" sibTransId="{650EBA1C-0B0C-4618-8481-691069CCCF8B}"/>
    <dgm:cxn modelId="{B6903C50-9413-4C76-B5A2-A41C1997D130}" type="presOf" srcId="{01AD7972-A6FF-402A-BB9F-98A546874774}" destId="{D2C0A8F7-A96A-4D11-989F-2D5FE3470E94}" srcOrd="0" destOrd="0" presId="urn:microsoft.com/office/officeart/2005/8/layout/vList5"/>
    <dgm:cxn modelId="{B51265B3-802E-4CE9-8EBB-8610ABE58F34}" type="presOf" srcId="{E9D6062D-670C-4AD8-AB10-96F223B8F644}" destId="{731E116E-9D43-45A3-935C-4E48EE4B2A01}" srcOrd="0" destOrd="0" presId="urn:microsoft.com/office/officeart/2005/8/layout/vList5"/>
    <dgm:cxn modelId="{0C3287DC-C504-4604-AEA2-2AF597AD7D24}" type="presOf" srcId="{CD5B93D0-A8D9-4221-A71F-955F80E3821E}" destId="{3484E5D0-E4FB-445F-ADD3-D0CD4CE589A5}" srcOrd="0" destOrd="0" presId="urn:microsoft.com/office/officeart/2005/8/layout/vList5"/>
    <dgm:cxn modelId="{76881A5D-916C-415E-8F7D-C29C7FCFAA98}" type="presOf" srcId="{1C3D9CEB-AFA9-43E5-B73F-CC570903784F}" destId="{D8A47945-17EA-4D5A-8155-E980C0A1BB50}" srcOrd="0" destOrd="0" presId="urn:microsoft.com/office/officeart/2005/8/layout/vList5"/>
    <dgm:cxn modelId="{8E9F1318-AC7A-410D-AC14-55EAC9804763}" srcId="{205FF9BD-6F86-46E5-B057-EBBEF2F5BF41}" destId="{9D13B29E-6308-4932-A350-6035758DBD3D}" srcOrd="3" destOrd="0" parTransId="{0276ED7A-75D7-4DF3-A6E5-28FDBFD8CAAE}" sibTransId="{2B8F9741-1C04-4627-A650-2EE9B8D1D645}"/>
    <dgm:cxn modelId="{A02C5C09-747B-41C7-8ECE-FB60878A3F67}" srcId="{884A9DBC-DC89-4157-A9F7-668D4AF062C1}" destId="{E0230631-C5BA-407D-9D71-EA939204FB32}" srcOrd="0" destOrd="0" parTransId="{BD1AE18A-17CD-4073-A580-5CFCEC2CFF8C}" sibTransId="{2FFD1580-C1E4-4615-95DC-05ED23E1878E}"/>
    <dgm:cxn modelId="{1EA0AEE9-CDE5-4F9C-808F-1A8025DCAEAB}" type="presOf" srcId="{A19B5569-1192-4690-A74F-B2B416CFC81A}" destId="{74E325E9-0AD1-449D-98A2-83FC1F6E4B36}" srcOrd="0" destOrd="0" presId="urn:microsoft.com/office/officeart/2005/8/layout/vList5"/>
    <dgm:cxn modelId="{DC4A91C0-79F3-44B5-8ED6-97C133D526C1}" type="presOf" srcId="{CD8772C3-5C53-407C-9335-53746DCDC0C1}" destId="{B7607110-F6DA-4C61-B750-E0B37DB9BE9B}" srcOrd="0" destOrd="0" presId="urn:microsoft.com/office/officeart/2005/8/layout/vList5"/>
    <dgm:cxn modelId="{64893FF7-89D6-442A-90BF-729BFCE5F8D5}" type="presOf" srcId="{68F0DC98-9154-42A3-B6E5-8B64DFBD551C}" destId="{7D3396FC-C555-490F-8694-02D5356DB7A2}" srcOrd="0" destOrd="0" presId="urn:microsoft.com/office/officeart/2005/8/layout/vList5"/>
    <dgm:cxn modelId="{EE33C952-9DED-4172-B02D-8CA368C005EB}" type="presOf" srcId="{E0230631-C5BA-407D-9D71-EA939204FB32}" destId="{8F8CAB4E-2669-492B-B0A6-D449411C5C0B}" srcOrd="0" destOrd="0" presId="urn:microsoft.com/office/officeart/2005/8/layout/vList5"/>
    <dgm:cxn modelId="{66EB26FB-004B-4DBB-B656-EC3E8235ED5D}" type="presParOf" srcId="{3651213B-EA7A-4BBB-AF17-E65E64DF804B}" destId="{8FEC2F26-9514-47A0-97C9-45E9D96FAD01}" srcOrd="0" destOrd="0" presId="urn:microsoft.com/office/officeart/2005/8/layout/vList5"/>
    <dgm:cxn modelId="{2D760F2C-2F34-480D-877D-143C9DB86A27}" type="presParOf" srcId="{8FEC2F26-9514-47A0-97C9-45E9D96FAD01}" destId="{8A8172C4-6918-43BC-91B2-36F901D985A5}" srcOrd="0" destOrd="0" presId="urn:microsoft.com/office/officeart/2005/8/layout/vList5"/>
    <dgm:cxn modelId="{92417572-E7C2-445B-8A1C-016E4E71DB26}" type="presParOf" srcId="{8FEC2F26-9514-47A0-97C9-45E9D96FAD01}" destId="{2C3239FD-44DD-45ED-83A6-0539A6F95BCE}" srcOrd="1" destOrd="0" presId="urn:microsoft.com/office/officeart/2005/8/layout/vList5"/>
    <dgm:cxn modelId="{E4AB83CE-9ECE-476B-B280-D43994F29AF2}" type="presParOf" srcId="{3651213B-EA7A-4BBB-AF17-E65E64DF804B}" destId="{638577E7-2AB8-46AF-BA8F-C0B986C47A37}" srcOrd="1" destOrd="0" presId="urn:microsoft.com/office/officeart/2005/8/layout/vList5"/>
    <dgm:cxn modelId="{D5D02A7F-B9B8-42EC-BBB9-BEE841F65E0F}" type="presParOf" srcId="{3651213B-EA7A-4BBB-AF17-E65E64DF804B}" destId="{88958E13-7A3F-4F15-8065-B735DF571FD7}" srcOrd="2" destOrd="0" presId="urn:microsoft.com/office/officeart/2005/8/layout/vList5"/>
    <dgm:cxn modelId="{B7447213-4AB2-4523-B60E-CD7070996A94}" type="presParOf" srcId="{88958E13-7A3F-4F15-8065-B735DF571FD7}" destId="{E1F60762-30FD-4D6B-B1AD-81793CBC860D}" srcOrd="0" destOrd="0" presId="urn:microsoft.com/office/officeart/2005/8/layout/vList5"/>
    <dgm:cxn modelId="{2AE5B965-8992-45A4-A211-63B1F6FDE502}" type="presParOf" srcId="{88958E13-7A3F-4F15-8065-B735DF571FD7}" destId="{42CA48F7-C537-43DB-AB00-9C88E07C60A9}" srcOrd="1" destOrd="0" presId="urn:microsoft.com/office/officeart/2005/8/layout/vList5"/>
    <dgm:cxn modelId="{78103240-C7A2-47E7-A8C1-8DF34E32265B}" type="presParOf" srcId="{3651213B-EA7A-4BBB-AF17-E65E64DF804B}" destId="{EFEE98C0-CF8A-43AF-8D26-FD334AA098C2}" srcOrd="3" destOrd="0" presId="urn:microsoft.com/office/officeart/2005/8/layout/vList5"/>
    <dgm:cxn modelId="{B74E4BB2-5406-4D4B-BB5A-8BCE651C51A3}" type="presParOf" srcId="{3651213B-EA7A-4BBB-AF17-E65E64DF804B}" destId="{996BCD70-8133-41A5-A6D7-98ECA5EB5C5A}" srcOrd="4" destOrd="0" presId="urn:microsoft.com/office/officeart/2005/8/layout/vList5"/>
    <dgm:cxn modelId="{82AE287C-B7B3-48D6-B3B5-45CA103BABBD}" type="presParOf" srcId="{996BCD70-8133-41A5-A6D7-98ECA5EB5C5A}" destId="{7D3396FC-C555-490F-8694-02D5356DB7A2}" srcOrd="0" destOrd="0" presId="urn:microsoft.com/office/officeart/2005/8/layout/vList5"/>
    <dgm:cxn modelId="{5CAA2B41-3101-4122-977E-47009E6E3C3A}" type="presParOf" srcId="{996BCD70-8133-41A5-A6D7-98ECA5EB5C5A}" destId="{59EBC561-0F12-4AE4-92EC-40404E58A7D6}" srcOrd="1" destOrd="0" presId="urn:microsoft.com/office/officeart/2005/8/layout/vList5"/>
    <dgm:cxn modelId="{3D37F4E8-8708-41DA-AB30-6757FFD220B9}" type="presParOf" srcId="{3651213B-EA7A-4BBB-AF17-E65E64DF804B}" destId="{2A20F362-DCDD-461A-B7A0-5CDD31306F95}" srcOrd="5" destOrd="0" presId="urn:microsoft.com/office/officeart/2005/8/layout/vList5"/>
    <dgm:cxn modelId="{8A1CD00C-4C9C-45F9-9C03-7812C16B3B07}" type="presParOf" srcId="{3651213B-EA7A-4BBB-AF17-E65E64DF804B}" destId="{9EFEB81C-8D14-4AC7-B533-960827AF8689}" srcOrd="6" destOrd="0" presId="urn:microsoft.com/office/officeart/2005/8/layout/vList5"/>
    <dgm:cxn modelId="{081B4841-FD4B-4285-A251-4056DBA606D4}" type="presParOf" srcId="{9EFEB81C-8D14-4AC7-B533-960827AF8689}" destId="{E47F2BA0-B998-437E-BD67-ACAA66F8F6B3}" srcOrd="0" destOrd="0" presId="urn:microsoft.com/office/officeart/2005/8/layout/vList5"/>
    <dgm:cxn modelId="{BA7B00E9-6A58-4D95-A2AA-27EA849D7063}" type="presParOf" srcId="{9EFEB81C-8D14-4AC7-B533-960827AF8689}" destId="{57AC9B80-CFF4-4461-8987-BB7AF563FDBD}" srcOrd="1" destOrd="0" presId="urn:microsoft.com/office/officeart/2005/8/layout/vList5"/>
    <dgm:cxn modelId="{839D690B-21F0-4E65-BCD4-FFF3547B54F2}" type="presParOf" srcId="{3651213B-EA7A-4BBB-AF17-E65E64DF804B}" destId="{4BCB076E-8A44-48F8-9D52-5640718C1B00}" srcOrd="7" destOrd="0" presId="urn:microsoft.com/office/officeart/2005/8/layout/vList5"/>
    <dgm:cxn modelId="{14598FBA-3E9B-474C-A68F-1EE838EA4A6D}" type="presParOf" srcId="{3651213B-EA7A-4BBB-AF17-E65E64DF804B}" destId="{CACE01D4-5229-4D70-A035-E53B276FEED1}" srcOrd="8" destOrd="0" presId="urn:microsoft.com/office/officeart/2005/8/layout/vList5"/>
    <dgm:cxn modelId="{04DB1650-7032-423C-A1B5-F26E03A8D2EF}" type="presParOf" srcId="{CACE01D4-5229-4D70-A035-E53B276FEED1}" destId="{7CE85D2A-9016-461B-9E98-4D0C24BD2536}" srcOrd="0" destOrd="0" presId="urn:microsoft.com/office/officeart/2005/8/layout/vList5"/>
    <dgm:cxn modelId="{57B79F78-5F80-4071-8630-40B1288C0E8D}" type="presParOf" srcId="{CACE01D4-5229-4D70-A035-E53B276FEED1}" destId="{D2C0A8F7-A96A-4D11-989F-2D5FE3470E94}" srcOrd="1" destOrd="0" presId="urn:microsoft.com/office/officeart/2005/8/layout/vList5"/>
    <dgm:cxn modelId="{59C85303-28D5-4CE1-9D57-A3E74E294D9D}" type="presParOf" srcId="{3651213B-EA7A-4BBB-AF17-E65E64DF804B}" destId="{A09973F9-A184-40C7-9CB5-9D83CFC51DAC}" srcOrd="9" destOrd="0" presId="urn:microsoft.com/office/officeart/2005/8/layout/vList5"/>
    <dgm:cxn modelId="{53AF3A77-9963-45CC-8600-72DF415899E7}" type="presParOf" srcId="{3651213B-EA7A-4BBB-AF17-E65E64DF804B}" destId="{59F302A8-3099-4B71-91CA-787E943F8327}" srcOrd="10" destOrd="0" presId="urn:microsoft.com/office/officeart/2005/8/layout/vList5"/>
    <dgm:cxn modelId="{3E6BB32C-E697-434F-B04B-74C61D0A7F40}" type="presParOf" srcId="{59F302A8-3099-4B71-91CA-787E943F8327}" destId="{B7607110-F6DA-4C61-B750-E0B37DB9BE9B}" srcOrd="0" destOrd="0" presId="urn:microsoft.com/office/officeart/2005/8/layout/vList5"/>
    <dgm:cxn modelId="{F109CFF6-7A03-40F6-B657-FA6966158F39}" type="presParOf" srcId="{59F302A8-3099-4B71-91CA-787E943F8327}" destId="{731E116E-9D43-45A3-935C-4E48EE4B2A01}" srcOrd="1" destOrd="0" presId="urn:microsoft.com/office/officeart/2005/8/layout/vList5"/>
    <dgm:cxn modelId="{B700BCBE-B550-4EEE-BAC4-2F35FC912657}" type="presParOf" srcId="{3651213B-EA7A-4BBB-AF17-E65E64DF804B}" destId="{AA7B7A7B-690B-46FB-985F-6BD8443CC12B}" srcOrd="11" destOrd="0" presId="urn:microsoft.com/office/officeart/2005/8/layout/vList5"/>
    <dgm:cxn modelId="{490D8E81-D696-4C17-A2DD-229F76904D51}" type="presParOf" srcId="{3651213B-EA7A-4BBB-AF17-E65E64DF804B}" destId="{D2BCECBA-3281-44C1-AA99-1370C513A0DD}" srcOrd="12" destOrd="0" presId="urn:microsoft.com/office/officeart/2005/8/layout/vList5"/>
    <dgm:cxn modelId="{BC30B0FE-091E-4134-B630-33D8E226C456}" type="presParOf" srcId="{D2BCECBA-3281-44C1-AA99-1370C513A0DD}" destId="{FF8E02A8-3EF7-486A-AEB3-CE1B18798F80}" srcOrd="0" destOrd="0" presId="urn:microsoft.com/office/officeart/2005/8/layout/vList5"/>
    <dgm:cxn modelId="{588A12C5-6415-4A53-A882-22787FA89587}" type="presParOf" srcId="{D2BCECBA-3281-44C1-AA99-1370C513A0DD}" destId="{8F8CAB4E-2669-492B-B0A6-D449411C5C0B}" srcOrd="1" destOrd="0" presId="urn:microsoft.com/office/officeart/2005/8/layout/vList5"/>
    <dgm:cxn modelId="{3165A362-BE64-4C7F-A1CE-37E92A401D24}" type="presParOf" srcId="{3651213B-EA7A-4BBB-AF17-E65E64DF804B}" destId="{D965A6CC-1D14-4263-92D5-077BCD39AF00}" srcOrd="13" destOrd="0" presId="urn:microsoft.com/office/officeart/2005/8/layout/vList5"/>
    <dgm:cxn modelId="{668670F0-8283-43BB-85E9-8A3527D4678D}" type="presParOf" srcId="{3651213B-EA7A-4BBB-AF17-E65E64DF804B}" destId="{980CAC23-FCD6-4113-B6F1-0443BAC4E36F}" srcOrd="14" destOrd="0" presId="urn:microsoft.com/office/officeart/2005/8/layout/vList5"/>
    <dgm:cxn modelId="{40EB6EA8-CFE4-41A0-AF83-7F739126192D}" type="presParOf" srcId="{980CAC23-FCD6-4113-B6F1-0443BAC4E36F}" destId="{26806A37-179D-4034-BD3F-91F5D26985FB}" srcOrd="0" destOrd="0" presId="urn:microsoft.com/office/officeart/2005/8/layout/vList5"/>
    <dgm:cxn modelId="{7583A8D6-3172-4A04-BF2F-5B19E3B9EC18}" type="presParOf" srcId="{980CAC23-FCD6-4113-B6F1-0443BAC4E36F}" destId="{DAA2AE05-3164-4871-81C6-15C51DECEB96}" srcOrd="1" destOrd="0" presId="urn:microsoft.com/office/officeart/2005/8/layout/vList5"/>
    <dgm:cxn modelId="{32013B38-B62A-4140-B837-AD6B47FD7539}" type="presParOf" srcId="{3651213B-EA7A-4BBB-AF17-E65E64DF804B}" destId="{F40233B2-8AA2-4AA0-AAE5-5983BE49A027}" srcOrd="15" destOrd="0" presId="urn:microsoft.com/office/officeart/2005/8/layout/vList5"/>
    <dgm:cxn modelId="{A8F9323B-16E3-4AE4-9867-77FD03C119B0}" type="presParOf" srcId="{3651213B-EA7A-4BBB-AF17-E65E64DF804B}" destId="{72B532DD-95C0-4CF5-BA80-CDB1133EB502}" srcOrd="16" destOrd="0" presId="urn:microsoft.com/office/officeart/2005/8/layout/vList5"/>
    <dgm:cxn modelId="{F1B33FAF-7822-4ED6-AEFE-73FC776AE006}" type="presParOf" srcId="{72B532DD-95C0-4CF5-BA80-CDB1133EB502}" destId="{B2CD2515-DDB1-4554-A676-21C0939693A6}" srcOrd="0" destOrd="0" presId="urn:microsoft.com/office/officeart/2005/8/layout/vList5"/>
    <dgm:cxn modelId="{5229B4E4-0AC2-4D8F-9728-A75AA75A2148}" type="presParOf" srcId="{72B532DD-95C0-4CF5-BA80-CDB1133EB502}" destId="{2E201568-C891-4888-946B-F798A4AE39A4}" srcOrd="1" destOrd="0" presId="urn:microsoft.com/office/officeart/2005/8/layout/vList5"/>
    <dgm:cxn modelId="{5273D890-7A60-40C9-9C15-3039C3A30C39}" type="presParOf" srcId="{3651213B-EA7A-4BBB-AF17-E65E64DF804B}" destId="{20173916-A5E3-4219-94A7-EA7850F7C35D}" srcOrd="17" destOrd="0" presId="urn:microsoft.com/office/officeart/2005/8/layout/vList5"/>
    <dgm:cxn modelId="{B00A9A5A-8949-473B-BF9E-B095BDAE430B}" type="presParOf" srcId="{3651213B-EA7A-4BBB-AF17-E65E64DF804B}" destId="{1F5ACF99-2E56-4203-85EA-A08D0BC78562}" srcOrd="18" destOrd="0" presId="urn:microsoft.com/office/officeart/2005/8/layout/vList5"/>
    <dgm:cxn modelId="{B3D6E1F9-6105-47A2-B538-F313D43D3357}" type="presParOf" srcId="{1F5ACF99-2E56-4203-85EA-A08D0BC78562}" destId="{74E325E9-0AD1-449D-98A2-83FC1F6E4B36}" srcOrd="0" destOrd="0" presId="urn:microsoft.com/office/officeart/2005/8/layout/vList5"/>
    <dgm:cxn modelId="{F3213E48-F0DE-4E55-B422-B902ADBA65B7}" type="presParOf" srcId="{1F5ACF99-2E56-4203-85EA-A08D0BC78562}" destId="{D8A47945-17EA-4D5A-8155-E980C0A1BB50}" srcOrd="1" destOrd="0" presId="urn:microsoft.com/office/officeart/2005/8/layout/vList5"/>
    <dgm:cxn modelId="{ABB7B8C1-296F-4944-BCD9-47B11E55FCAF}" type="presParOf" srcId="{3651213B-EA7A-4BBB-AF17-E65E64DF804B}" destId="{9FCAA76D-B408-4B5C-BA69-29FF9D6E4C49}" srcOrd="19" destOrd="0" presId="urn:microsoft.com/office/officeart/2005/8/layout/vList5"/>
    <dgm:cxn modelId="{289EE203-80B0-4007-AFDE-6B1CDD889595}" type="presParOf" srcId="{3651213B-EA7A-4BBB-AF17-E65E64DF804B}" destId="{586E1228-C5DE-4B8F-B70B-A35861B64517}" srcOrd="20" destOrd="0" presId="urn:microsoft.com/office/officeart/2005/8/layout/vList5"/>
    <dgm:cxn modelId="{4C14EA21-1966-4520-8654-A6BDDFE50B33}" type="presParOf" srcId="{586E1228-C5DE-4B8F-B70B-A35861B64517}" destId="{3484E5D0-E4FB-445F-ADD3-D0CD4CE589A5}" srcOrd="0" destOrd="0" presId="urn:microsoft.com/office/officeart/2005/8/layout/vList5"/>
    <dgm:cxn modelId="{78B49770-B481-4E26-86D9-98075A231D2D}" type="presParOf" srcId="{586E1228-C5DE-4B8F-B70B-A35861B64517}" destId="{3C8505A0-8D41-47D5-83B4-CEB3E38841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9B938-963A-40E7-BDC9-CD15C3338C8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84F06A9F-E77A-4B33-88BC-518EE1D3078C}">
      <dgm:prSet phldrT="[Text]"/>
      <dgm:spPr/>
      <dgm:t>
        <a:bodyPr/>
        <a:lstStyle/>
        <a:p>
          <a:r>
            <a:rPr lang="en-AU" dirty="0" smtClean="0"/>
            <a:t>Inputs</a:t>
          </a:r>
          <a:endParaRPr lang="en-AU" dirty="0"/>
        </a:p>
      </dgm:t>
    </dgm:pt>
    <dgm:pt modelId="{DF24415E-513C-45DC-8BAA-6D06088417A7}" type="parTrans" cxnId="{4BE01658-1BF9-434E-A672-461E16824764}">
      <dgm:prSet/>
      <dgm:spPr/>
      <dgm:t>
        <a:bodyPr/>
        <a:lstStyle/>
        <a:p>
          <a:endParaRPr lang="en-AU"/>
        </a:p>
      </dgm:t>
    </dgm:pt>
    <dgm:pt modelId="{D5C694AB-3D7B-4F62-A887-74E6779B56AD}" type="sibTrans" cxnId="{4BE01658-1BF9-434E-A672-461E16824764}">
      <dgm:prSet/>
      <dgm:spPr/>
      <dgm:t>
        <a:bodyPr/>
        <a:lstStyle/>
        <a:p>
          <a:endParaRPr lang="en-AU"/>
        </a:p>
      </dgm:t>
    </dgm:pt>
    <dgm:pt modelId="{26485A3F-8968-4B43-A9CD-05A7C7011A55}">
      <dgm:prSet phldrT="[Text]"/>
      <dgm:spPr/>
      <dgm:t>
        <a:bodyPr/>
        <a:lstStyle/>
        <a:p>
          <a:r>
            <a:rPr lang="en-AU" dirty="0" smtClean="0"/>
            <a:t>Outputs</a:t>
          </a:r>
          <a:endParaRPr lang="en-AU" dirty="0"/>
        </a:p>
      </dgm:t>
    </dgm:pt>
    <dgm:pt modelId="{257F84A8-98D6-49D7-9683-61692B87F6D1}" type="parTrans" cxnId="{765CC062-C2C5-49AA-AC48-AF2E49ECB952}">
      <dgm:prSet/>
      <dgm:spPr/>
      <dgm:t>
        <a:bodyPr/>
        <a:lstStyle/>
        <a:p>
          <a:endParaRPr lang="en-AU"/>
        </a:p>
      </dgm:t>
    </dgm:pt>
    <dgm:pt modelId="{8B507E80-C9ED-4C51-A375-95F8C8E3C91B}" type="sibTrans" cxnId="{765CC062-C2C5-49AA-AC48-AF2E49ECB952}">
      <dgm:prSet/>
      <dgm:spPr/>
      <dgm:t>
        <a:bodyPr/>
        <a:lstStyle/>
        <a:p>
          <a:endParaRPr lang="en-AU"/>
        </a:p>
      </dgm:t>
    </dgm:pt>
    <dgm:pt modelId="{C9D651C6-873E-46DB-B8D3-41C6258F2C25}">
      <dgm:prSet phldrT="[Text]"/>
      <dgm:spPr/>
      <dgm:t>
        <a:bodyPr/>
        <a:lstStyle/>
        <a:p>
          <a:r>
            <a:rPr lang="en-AU" dirty="0" smtClean="0"/>
            <a:t>asset state</a:t>
          </a:r>
          <a:endParaRPr lang="en-AU" dirty="0"/>
        </a:p>
      </dgm:t>
    </dgm:pt>
    <dgm:pt modelId="{4090B158-8650-416D-8CB4-CB27E4DD53EB}" type="parTrans" cxnId="{F17A644B-9F7D-4C90-9587-7120CEAF31D2}">
      <dgm:prSet/>
      <dgm:spPr/>
      <dgm:t>
        <a:bodyPr/>
        <a:lstStyle/>
        <a:p>
          <a:endParaRPr lang="en-AU"/>
        </a:p>
      </dgm:t>
    </dgm:pt>
    <dgm:pt modelId="{E8EBE995-0764-479C-BFEE-04D7D70FF4CC}" type="sibTrans" cxnId="{F17A644B-9F7D-4C90-9587-7120CEAF31D2}">
      <dgm:prSet/>
      <dgm:spPr/>
      <dgm:t>
        <a:bodyPr/>
        <a:lstStyle/>
        <a:p>
          <a:endParaRPr lang="en-AU"/>
        </a:p>
      </dgm:t>
    </dgm:pt>
    <dgm:pt modelId="{4AD542F7-8132-4008-8AD5-0C5D2B73E37F}">
      <dgm:prSet phldrT="[Text]"/>
      <dgm:spPr/>
      <dgm:t>
        <a:bodyPr/>
        <a:lstStyle/>
        <a:p>
          <a:r>
            <a:rPr lang="en-AU" dirty="0" smtClean="0"/>
            <a:t>planning parameters</a:t>
          </a:r>
          <a:endParaRPr lang="en-AU" dirty="0"/>
        </a:p>
      </dgm:t>
    </dgm:pt>
    <dgm:pt modelId="{8B945649-14EE-4DA0-8DB9-4048E611E624}" type="parTrans" cxnId="{69AB773E-A111-41E8-8BE2-944A11C6FBCA}">
      <dgm:prSet/>
      <dgm:spPr/>
      <dgm:t>
        <a:bodyPr/>
        <a:lstStyle/>
        <a:p>
          <a:endParaRPr lang="en-AU"/>
        </a:p>
      </dgm:t>
    </dgm:pt>
    <dgm:pt modelId="{38789549-471B-4E5F-9ACB-D3720F7749F6}" type="sibTrans" cxnId="{69AB773E-A111-41E8-8BE2-944A11C6FBCA}">
      <dgm:prSet/>
      <dgm:spPr/>
      <dgm:t>
        <a:bodyPr/>
        <a:lstStyle/>
        <a:p>
          <a:endParaRPr lang="en-AU"/>
        </a:p>
      </dgm:t>
    </dgm:pt>
    <dgm:pt modelId="{C9C55D8C-E27F-4FEE-B489-5F006499A439}">
      <dgm:prSet phldrT="[Text]"/>
      <dgm:spPr/>
      <dgm:t>
        <a:bodyPr/>
        <a:lstStyle/>
        <a:p>
          <a:r>
            <a:rPr lang="en-AU" dirty="0" smtClean="0"/>
            <a:t>forecast replacement volumes</a:t>
          </a:r>
          <a:endParaRPr lang="en-AU" dirty="0"/>
        </a:p>
      </dgm:t>
    </dgm:pt>
    <dgm:pt modelId="{F06DCD37-5861-4C03-8269-F6F043E93010}" type="parTrans" cxnId="{227E0A9C-7804-494F-927A-1764A66F7FC0}">
      <dgm:prSet/>
      <dgm:spPr/>
      <dgm:t>
        <a:bodyPr/>
        <a:lstStyle/>
        <a:p>
          <a:endParaRPr lang="en-AU"/>
        </a:p>
      </dgm:t>
    </dgm:pt>
    <dgm:pt modelId="{F0EE702F-C27E-4B78-B575-A57997CCB1C7}" type="sibTrans" cxnId="{227E0A9C-7804-494F-927A-1764A66F7FC0}">
      <dgm:prSet/>
      <dgm:spPr/>
      <dgm:t>
        <a:bodyPr/>
        <a:lstStyle/>
        <a:p>
          <a:endParaRPr lang="en-AU"/>
        </a:p>
      </dgm:t>
    </dgm:pt>
    <dgm:pt modelId="{CE8B47DB-0FE8-4DD4-BC4E-44022FA1A129}">
      <dgm:prSet phldrT="[Text]"/>
      <dgm:spPr/>
      <dgm:t>
        <a:bodyPr/>
        <a:lstStyle/>
        <a:p>
          <a:r>
            <a:rPr lang="en-AU" dirty="0" smtClean="0"/>
            <a:t>forecast replacement capex</a:t>
          </a:r>
          <a:endParaRPr lang="en-AU" dirty="0"/>
        </a:p>
      </dgm:t>
    </dgm:pt>
    <dgm:pt modelId="{9087C593-AFE0-4A53-95D9-E015E55DC87A}" type="parTrans" cxnId="{A2CC2B40-7A85-4200-872E-5A5746E0F48C}">
      <dgm:prSet/>
      <dgm:spPr/>
      <dgm:t>
        <a:bodyPr/>
        <a:lstStyle/>
        <a:p>
          <a:endParaRPr lang="en-AU"/>
        </a:p>
      </dgm:t>
    </dgm:pt>
    <dgm:pt modelId="{BADB80A3-9EC2-436F-930D-5DCFAC3F5A44}" type="sibTrans" cxnId="{A2CC2B40-7A85-4200-872E-5A5746E0F48C}">
      <dgm:prSet/>
      <dgm:spPr/>
      <dgm:t>
        <a:bodyPr/>
        <a:lstStyle/>
        <a:p>
          <a:endParaRPr lang="en-AU"/>
        </a:p>
      </dgm:t>
    </dgm:pt>
    <dgm:pt modelId="{8B3504E2-2EAF-42C9-BA72-B6473A3C0C45}">
      <dgm:prSet phldrT="[Text]"/>
      <dgm:spPr/>
      <dgm:t>
        <a:bodyPr/>
        <a:lstStyle/>
        <a:p>
          <a:r>
            <a:rPr lang="en-AU" dirty="0" smtClean="0"/>
            <a:t>asset ages and quantities</a:t>
          </a:r>
          <a:endParaRPr lang="en-AU" dirty="0"/>
        </a:p>
      </dgm:t>
    </dgm:pt>
    <dgm:pt modelId="{E69CEB43-F2EA-4EDD-BE52-DF781D9A3CF5}" type="parTrans" cxnId="{4633D3A5-6425-44BE-8F1A-A1285B681707}">
      <dgm:prSet/>
      <dgm:spPr/>
      <dgm:t>
        <a:bodyPr/>
        <a:lstStyle/>
        <a:p>
          <a:endParaRPr lang="en-AU"/>
        </a:p>
      </dgm:t>
    </dgm:pt>
    <dgm:pt modelId="{7862D7BD-ED1E-4EC6-A244-9E794F265DA5}" type="sibTrans" cxnId="{4633D3A5-6425-44BE-8F1A-A1285B681707}">
      <dgm:prSet/>
      <dgm:spPr/>
      <dgm:t>
        <a:bodyPr/>
        <a:lstStyle/>
        <a:p>
          <a:endParaRPr lang="en-AU"/>
        </a:p>
      </dgm:t>
    </dgm:pt>
    <dgm:pt modelId="{BB0FB313-4F65-41C1-B9AE-0DCE742C3D39}">
      <dgm:prSet phldrT="[Text]"/>
      <dgm:spPr/>
      <dgm:t>
        <a:bodyPr/>
        <a:lstStyle/>
        <a:p>
          <a:r>
            <a:rPr lang="en-AU" dirty="0" smtClean="0"/>
            <a:t>asset lives and replacement cost</a:t>
          </a:r>
          <a:endParaRPr lang="en-AU" dirty="0"/>
        </a:p>
      </dgm:t>
    </dgm:pt>
    <dgm:pt modelId="{1C2C4F79-5167-457C-9F21-A0AF4F0779B0}" type="parTrans" cxnId="{C8475FC7-62D3-460A-8A64-32E3EADD5D51}">
      <dgm:prSet/>
      <dgm:spPr/>
      <dgm:t>
        <a:bodyPr/>
        <a:lstStyle/>
        <a:p>
          <a:endParaRPr lang="en-AU"/>
        </a:p>
      </dgm:t>
    </dgm:pt>
    <dgm:pt modelId="{6C2D4D2B-B974-4387-B7B5-41A3FDB7CA4C}" type="sibTrans" cxnId="{C8475FC7-62D3-460A-8A64-32E3EADD5D51}">
      <dgm:prSet/>
      <dgm:spPr/>
      <dgm:t>
        <a:bodyPr/>
        <a:lstStyle/>
        <a:p>
          <a:endParaRPr lang="en-AU"/>
        </a:p>
      </dgm:t>
    </dgm:pt>
    <dgm:pt modelId="{26BE53E0-87DA-4189-871B-F48B516DA63F}">
      <dgm:prSet phldrT="[Text]"/>
      <dgm:spPr/>
      <dgm:t>
        <a:bodyPr/>
        <a:lstStyle/>
        <a:p>
          <a:r>
            <a:rPr lang="en-AU" dirty="0" smtClean="0"/>
            <a:t>forecast average ages</a:t>
          </a:r>
          <a:endParaRPr lang="en-AU" dirty="0"/>
        </a:p>
      </dgm:t>
    </dgm:pt>
    <dgm:pt modelId="{D1332864-2E8E-4CF0-BAB0-4CF4AB8394CF}" type="parTrans" cxnId="{9F46923C-2868-4CD0-8A43-427A806B3A19}">
      <dgm:prSet/>
      <dgm:spPr/>
      <dgm:t>
        <a:bodyPr/>
        <a:lstStyle/>
        <a:p>
          <a:endParaRPr lang="en-AU"/>
        </a:p>
      </dgm:t>
    </dgm:pt>
    <dgm:pt modelId="{B0A12D48-9C20-460E-8232-E630213BBA08}" type="sibTrans" cxnId="{9F46923C-2868-4CD0-8A43-427A806B3A19}">
      <dgm:prSet/>
      <dgm:spPr/>
      <dgm:t>
        <a:bodyPr/>
        <a:lstStyle/>
        <a:p>
          <a:endParaRPr lang="en-AU"/>
        </a:p>
      </dgm:t>
    </dgm:pt>
    <dgm:pt modelId="{4E51D0F4-577C-42B0-8692-31A9588DF204}" type="pres">
      <dgm:prSet presAssocID="{2299B938-963A-40E7-BDC9-CD15C3338C80}" presName="diagram" presStyleCnt="0">
        <dgm:presLayoutVars>
          <dgm:dir/>
          <dgm:resizeHandles val="exact"/>
        </dgm:presLayoutVars>
      </dgm:prSet>
      <dgm:spPr/>
    </dgm:pt>
    <dgm:pt modelId="{A2837776-1992-4AFE-9AC4-568C300B89ED}" type="pres">
      <dgm:prSet presAssocID="{84F06A9F-E77A-4B33-88BC-518EE1D307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502BB3-8FD6-4BDA-8510-3E83833FBC52}" type="pres">
      <dgm:prSet presAssocID="{D5C694AB-3D7B-4F62-A887-74E6779B56AD}" presName="sibTrans" presStyleLbl="sibTrans2D1" presStyleIdx="0" presStyleCnt="1"/>
      <dgm:spPr/>
      <dgm:t>
        <a:bodyPr/>
        <a:lstStyle/>
        <a:p>
          <a:endParaRPr lang="en-AU"/>
        </a:p>
      </dgm:t>
    </dgm:pt>
    <dgm:pt modelId="{ED4CDDC9-722C-47CD-946F-F52ADF9C0149}" type="pres">
      <dgm:prSet presAssocID="{D5C694AB-3D7B-4F62-A887-74E6779B56AD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23052F5B-6152-4C2D-BCC0-8C792B2B478D}" type="pres">
      <dgm:prSet presAssocID="{26485A3F-8968-4B43-A9CD-05A7C7011A5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85C187B-2EE0-44FD-8B00-A89E03B59226}" type="presOf" srcId="{CE8B47DB-0FE8-4DD4-BC4E-44022FA1A129}" destId="{23052F5B-6152-4C2D-BCC0-8C792B2B478D}" srcOrd="0" destOrd="2" presId="urn:microsoft.com/office/officeart/2005/8/layout/process5"/>
    <dgm:cxn modelId="{4BE01658-1BF9-434E-A672-461E16824764}" srcId="{2299B938-963A-40E7-BDC9-CD15C3338C80}" destId="{84F06A9F-E77A-4B33-88BC-518EE1D3078C}" srcOrd="0" destOrd="0" parTransId="{DF24415E-513C-45DC-8BAA-6D06088417A7}" sibTransId="{D5C694AB-3D7B-4F62-A887-74E6779B56AD}"/>
    <dgm:cxn modelId="{4633D3A5-6425-44BE-8F1A-A1285B681707}" srcId="{C9D651C6-873E-46DB-B8D3-41C6258F2C25}" destId="{8B3504E2-2EAF-42C9-BA72-B6473A3C0C45}" srcOrd="0" destOrd="0" parTransId="{E69CEB43-F2EA-4EDD-BE52-DF781D9A3CF5}" sibTransId="{7862D7BD-ED1E-4EC6-A244-9E794F265DA5}"/>
    <dgm:cxn modelId="{7F372B53-FDEA-4C44-B11D-5DF34751075C}" type="presOf" srcId="{C9D651C6-873E-46DB-B8D3-41C6258F2C25}" destId="{A2837776-1992-4AFE-9AC4-568C300B89ED}" srcOrd="0" destOrd="1" presId="urn:microsoft.com/office/officeart/2005/8/layout/process5"/>
    <dgm:cxn modelId="{C8475FC7-62D3-460A-8A64-32E3EADD5D51}" srcId="{4AD542F7-8132-4008-8AD5-0C5D2B73E37F}" destId="{BB0FB313-4F65-41C1-B9AE-0DCE742C3D39}" srcOrd="0" destOrd="0" parTransId="{1C2C4F79-5167-457C-9F21-A0AF4F0779B0}" sibTransId="{6C2D4D2B-B974-4387-B7B5-41A3FDB7CA4C}"/>
    <dgm:cxn modelId="{F24F59B7-F3C1-4445-A986-E9F975DF749F}" type="presOf" srcId="{26485A3F-8968-4B43-A9CD-05A7C7011A55}" destId="{23052F5B-6152-4C2D-BCC0-8C792B2B478D}" srcOrd="0" destOrd="0" presId="urn:microsoft.com/office/officeart/2005/8/layout/process5"/>
    <dgm:cxn modelId="{F9EF7EB8-3CDB-4D16-877A-B68C403D63F7}" type="presOf" srcId="{84F06A9F-E77A-4B33-88BC-518EE1D3078C}" destId="{A2837776-1992-4AFE-9AC4-568C300B89ED}" srcOrd="0" destOrd="0" presId="urn:microsoft.com/office/officeart/2005/8/layout/process5"/>
    <dgm:cxn modelId="{F6FED763-D295-4905-9A71-B53CBC61B232}" type="presOf" srcId="{BB0FB313-4F65-41C1-B9AE-0DCE742C3D39}" destId="{A2837776-1992-4AFE-9AC4-568C300B89ED}" srcOrd="0" destOrd="4" presId="urn:microsoft.com/office/officeart/2005/8/layout/process5"/>
    <dgm:cxn modelId="{D96F8236-FCD9-4B0C-AEB7-BCEA14E4F08C}" type="presOf" srcId="{C9C55D8C-E27F-4FEE-B489-5F006499A439}" destId="{23052F5B-6152-4C2D-BCC0-8C792B2B478D}" srcOrd="0" destOrd="1" presId="urn:microsoft.com/office/officeart/2005/8/layout/process5"/>
    <dgm:cxn modelId="{288B42C2-FFCD-45F1-9C1C-C6132B13F835}" type="presOf" srcId="{2299B938-963A-40E7-BDC9-CD15C3338C80}" destId="{4E51D0F4-577C-42B0-8692-31A9588DF204}" srcOrd="0" destOrd="0" presId="urn:microsoft.com/office/officeart/2005/8/layout/process5"/>
    <dgm:cxn modelId="{69AB773E-A111-41E8-8BE2-944A11C6FBCA}" srcId="{84F06A9F-E77A-4B33-88BC-518EE1D3078C}" destId="{4AD542F7-8132-4008-8AD5-0C5D2B73E37F}" srcOrd="1" destOrd="0" parTransId="{8B945649-14EE-4DA0-8DB9-4048E611E624}" sibTransId="{38789549-471B-4E5F-9ACB-D3720F7749F6}"/>
    <dgm:cxn modelId="{5497E0F4-AF7F-4E41-AC14-98B7FEBABB63}" type="presOf" srcId="{26BE53E0-87DA-4189-871B-F48B516DA63F}" destId="{23052F5B-6152-4C2D-BCC0-8C792B2B478D}" srcOrd="0" destOrd="3" presId="urn:microsoft.com/office/officeart/2005/8/layout/process5"/>
    <dgm:cxn modelId="{765CC062-C2C5-49AA-AC48-AF2E49ECB952}" srcId="{2299B938-963A-40E7-BDC9-CD15C3338C80}" destId="{26485A3F-8968-4B43-A9CD-05A7C7011A55}" srcOrd="1" destOrd="0" parTransId="{257F84A8-98D6-49D7-9683-61692B87F6D1}" sibTransId="{8B507E80-C9ED-4C51-A375-95F8C8E3C91B}"/>
    <dgm:cxn modelId="{C2F7D2B4-7AB7-4496-8A94-6393AB26F734}" type="presOf" srcId="{D5C694AB-3D7B-4F62-A887-74E6779B56AD}" destId="{AF502BB3-8FD6-4BDA-8510-3E83833FBC52}" srcOrd="0" destOrd="0" presId="urn:microsoft.com/office/officeart/2005/8/layout/process5"/>
    <dgm:cxn modelId="{18E3564A-0F20-4594-988F-4BF603E8C9B9}" type="presOf" srcId="{4AD542F7-8132-4008-8AD5-0C5D2B73E37F}" destId="{A2837776-1992-4AFE-9AC4-568C300B89ED}" srcOrd="0" destOrd="3" presId="urn:microsoft.com/office/officeart/2005/8/layout/process5"/>
    <dgm:cxn modelId="{227E0A9C-7804-494F-927A-1764A66F7FC0}" srcId="{26485A3F-8968-4B43-A9CD-05A7C7011A55}" destId="{C9C55D8C-E27F-4FEE-B489-5F006499A439}" srcOrd="0" destOrd="0" parTransId="{F06DCD37-5861-4C03-8269-F6F043E93010}" sibTransId="{F0EE702F-C27E-4B78-B575-A57997CCB1C7}"/>
    <dgm:cxn modelId="{F17A644B-9F7D-4C90-9587-7120CEAF31D2}" srcId="{84F06A9F-E77A-4B33-88BC-518EE1D3078C}" destId="{C9D651C6-873E-46DB-B8D3-41C6258F2C25}" srcOrd="0" destOrd="0" parTransId="{4090B158-8650-416D-8CB4-CB27E4DD53EB}" sibTransId="{E8EBE995-0764-479C-BFEE-04D7D70FF4CC}"/>
    <dgm:cxn modelId="{A2CC2B40-7A85-4200-872E-5A5746E0F48C}" srcId="{26485A3F-8968-4B43-A9CD-05A7C7011A55}" destId="{CE8B47DB-0FE8-4DD4-BC4E-44022FA1A129}" srcOrd="1" destOrd="0" parTransId="{9087C593-AFE0-4A53-95D9-E015E55DC87A}" sibTransId="{BADB80A3-9EC2-436F-930D-5DCFAC3F5A44}"/>
    <dgm:cxn modelId="{7E6427D8-6B45-4B32-9ABE-AFD8164B7B31}" type="presOf" srcId="{8B3504E2-2EAF-42C9-BA72-B6473A3C0C45}" destId="{A2837776-1992-4AFE-9AC4-568C300B89ED}" srcOrd="0" destOrd="2" presId="urn:microsoft.com/office/officeart/2005/8/layout/process5"/>
    <dgm:cxn modelId="{68AAD426-D6D1-47B9-9AAB-EF50B4C4BAC9}" type="presOf" srcId="{D5C694AB-3D7B-4F62-A887-74E6779B56AD}" destId="{ED4CDDC9-722C-47CD-946F-F52ADF9C0149}" srcOrd="1" destOrd="0" presId="urn:microsoft.com/office/officeart/2005/8/layout/process5"/>
    <dgm:cxn modelId="{9F46923C-2868-4CD0-8A43-427A806B3A19}" srcId="{26485A3F-8968-4B43-A9CD-05A7C7011A55}" destId="{26BE53E0-87DA-4189-871B-F48B516DA63F}" srcOrd="2" destOrd="0" parTransId="{D1332864-2E8E-4CF0-BAB0-4CF4AB8394CF}" sibTransId="{B0A12D48-9C20-460E-8232-E630213BBA08}"/>
    <dgm:cxn modelId="{64CAA9B5-EE9C-47CE-B94D-CFBB18DD8A33}" type="presParOf" srcId="{4E51D0F4-577C-42B0-8692-31A9588DF204}" destId="{A2837776-1992-4AFE-9AC4-568C300B89ED}" srcOrd="0" destOrd="0" presId="urn:microsoft.com/office/officeart/2005/8/layout/process5"/>
    <dgm:cxn modelId="{E2D0E417-0523-4AE2-A45C-8E362FABB777}" type="presParOf" srcId="{4E51D0F4-577C-42B0-8692-31A9588DF204}" destId="{AF502BB3-8FD6-4BDA-8510-3E83833FBC52}" srcOrd="1" destOrd="0" presId="urn:microsoft.com/office/officeart/2005/8/layout/process5"/>
    <dgm:cxn modelId="{C8F1F10D-A89B-4B57-B13E-42ACA13B2297}" type="presParOf" srcId="{AF502BB3-8FD6-4BDA-8510-3E83833FBC52}" destId="{ED4CDDC9-722C-47CD-946F-F52ADF9C0149}" srcOrd="0" destOrd="0" presId="urn:microsoft.com/office/officeart/2005/8/layout/process5"/>
    <dgm:cxn modelId="{AF999220-E5A4-4F6E-A377-3099237B737C}" type="presParOf" srcId="{4E51D0F4-577C-42B0-8692-31A9588DF204}" destId="{23052F5B-6152-4C2D-BCC0-8C792B2B478D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9B938-963A-40E7-BDC9-CD15C3338C8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6485A3F-8968-4B43-A9CD-05A7C7011A55}">
      <dgm:prSet phldrT="[Text]"/>
      <dgm:spPr/>
      <dgm:t>
        <a:bodyPr/>
        <a:lstStyle/>
        <a:p>
          <a:r>
            <a:rPr lang="en-AU" dirty="0" smtClean="0"/>
            <a:t>Outputs</a:t>
          </a:r>
          <a:endParaRPr lang="en-AU" dirty="0"/>
        </a:p>
      </dgm:t>
    </dgm:pt>
    <dgm:pt modelId="{257F84A8-98D6-49D7-9683-61692B87F6D1}" type="parTrans" cxnId="{765CC062-C2C5-49AA-AC48-AF2E49ECB952}">
      <dgm:prSet/>
      <dgm:spPr/>
      <dgm:t>
        <a:bodyPr/>
        <a:lstStyle/>
        <a:p>
          <a:endParaRPr lang="en-AU"/>
        </a:p>
      </dgm:t>
    </dgm:pt>
    <dgm:pt modelId="{8B507E80-C9ED-4C51-A375-95F8C8E3C91B}" type="sibTrans" cxnId="{765CC062-C2C5-49AA-AC48-AF2E49ECB952}">
      <dgm:prSet/>
      <dgm:spPr/>
      <dgm:t>
        <a:bodyPr/>
        <a:lstStyle/>
        <a:p>
          <a:endParaRPr lang="en-AU"/>
        </a:p>
      </dgm:t>
    </dgm:pt>
    <dgm:pt modelId="{C9C55D8C-E27F-4FEE-B489-5F006499A439}">
      <dgm:prSet phldrT="[Text]"/>
      <dgm:spPr/>
      <dgm:t>
        <a:bodyPr/>
        <a:lstStyle/>
        <a:p>
          <a:r>
            <a:rPr lang="en-AU" dirty="0" smtClean="0"/>
            <a:t>forecast capacity</a:t>
          </a:r>
          <a:endParaRPr lang="en-AU" dirty="0"/>
        </a:p>
      </dgm:t>
    </dgm:pt>
    <dgm:pt modelId="{F06DCD37-5861-4C03-8269-F6F043E93010}" type="parTrans" cxnId="{227E0A9C-7804-494F-927A-1764A66F7FC0}">
      <dgm:prSet/>
      <dgm:spPr/>
      <dgm:t>
        <a:bodyPr/>
        <a:lstStyle/>
        <a:p>
          <a:endParaRPr lang="en-AU"/>
        </a:p>
      </dgm:t>
    </dgm:pt>
    <dgm:pt modelId="{F0EE702F-C27E-4B78-B575-A57997CCB1C7}" type="sibTrans" cxnId="{227E0A9C-7804-494F-927A-1764A66F7FC0}">
      <dgm:prSet/>
      <dgm:spPr/>
      <dgm:t>
        <a:bodyPr/>
        <a:lstStyle/>
        <a:p>
          <a:endParaRPr lang="en-AU"/>
        </a:p>
      </dgm:t>
    </dgm:pt>
    <dgm:pt modelId="{CE8B47DB-0FE8-4DD4-BC4E-44022FA1A129}">
      <dgm:prSet phldrT="[Text]"/>
      <dgm:spPr/>
      <dgm:t>
        <a:bodyPr/>
        <a:lstStyle/>
        <a:p>
          <a:r>
            <a:rPr lang="en-AU" dirty="0" smtClean="0"/>
            <a:t>forecast costs</a:t>
          </a:r>
          <a:endParaRPr lang="en-AU" dirty="0"/>
        </a:p>
      </dgm:t>
    </dgm:pt>
    <dgm:pt modelId="{9087C593-AFE0-4A53-95D9-E015E55DC87A}" type="parTrans" cxnId="{A2CC2B40-7A85-4200-872E-5A5746E0F48C}">
      <dgm:prSet/>
      <dgm:spPr/>
      <dgm:t>
        <a:bodyPr/>
        <a:lstStyle/>
        <a:p>
          <a:endParaRPr lang="en-AU"/>
        </a:p>
      </dgm:t>
    </dgm:pt>
    <dgm:pt modelId="{BADB80A3-9EC2-436F-930D-5DCFAC3F5A44}" type="sibTrans" cxnId="{A2CC2B40-7A85-4200-872E-5A5746E0F48C}">
      <dgm:prSet/>
      <dgm:spPr/>
      <dgm:t>
        <a:bodyPr/>
        <a:lstStyle/>
        <a:p>
          <a:endParaRPr lang="en-AU"/>
        </a:p>
      </dgm:t>
    </dgm:pt>
    <dgm:pt modelId="{682315E7-02F6-F748-AA01-63ED2EFAC1DC}">
      <dgm:prSet phldrT="[Text]"/>
      <dgm:spPr/>
      <dgm:t>
        <a:bodyPr/>
        <a:lstStyle/>
        <a:p>
          <a:r>
            <a:rPr lang="en-AU" dirty="0" smtClean="0"/>
            <a:t>Asset state</a:t>
          </a:r>
          <a:endParaRPr lang="en-AU" dirty="0"/>
        </a:p>
      </dgm:t>
    </dgm:pt>
    <dgm:pt modelId="{6B93C53D-D9A3-CB48-9D68-63E8A9517A8E}" type="parTrans" cxnId="{CA3DB4A6-9D5A-ED44-A260-9F80CA8E20B0}">
      <dgm:prSet/>
      <dgm:spPr/>
      <dgm:t>
        <a:bodyPr/>
        <a:lstStyle/>
        <a:p>
          <a:endParaRPr lang="en-US"/>
        </a:p>
      </dgm:t>
    </dgm:pt>
    <dgm:pt modelId="{994A539F-60B6-034B-A6E6-81EF7D2CC0B0}" type="sibTrans" cxnId="{CA3DB4A6-9D5A-ED44-A260-9F80CA8E20B0}">
      <dgm:prSet/>
      <dgm:spPr/>
      <dgm:t>
        <a:bodyPr/>
        <a:lstStyle/>
        <a:p>
          <a:endParaRPr lang="en-US"/>
        </a:p>
      </dgm:t>
    </dgm:pt>
    <dgm:pt modelId="{FEC37286-89DE-4CA9-8CB0-B2A0631E31A9}">
      <dgm:prSet phldrT="[Text]"/>
      <dgm:spPr/>
      <dgm:t>
        <a:bodyPr/>
        <a:lstStyle/>
        <a:p>
          <a:r>
            <a:rPr lang="en-AU" dirty="0" smtClean="0"/>
            <a:t>Planning parameters</a:t>
          </a:r>
          <a:endParaRPr lang="en-AU" dirty="0"/>
        </a:p>
      </dgm:t>
    </dgm:pt>
    <dgm:pt modelId="{D2B64CAE-C36D-44F2-9E1E-5B8F24D02AE9}" type="parTrans" cxnId="{86495A87-2D23-461E-9709-20D11CB30561}">
      <dgm:prSet/>
      <dgm:spPr/>
      <dgm:t>
        <a:bodyPr/>
        <a:lstStyle/>
        <a:p>
          <a:endParaRPr lang="en-AU"/>
        </a:p>
      </dgm:t>
    </dgm:pt>
    <dgm:pt modelId="{4A40BEDC-76C1-42E1-8A84-6E7EB2558513}" type="sibTrans" cxnId="{86495A87-2D23-461E-9709-20D11CB30561}">
      <dgm:prSet/>
      <dgm:spPr/>
      <dgm:t>
        <a:bodyPr/>
        <a:lstStyle/>
        <a:p>
          <a:endParaRPr lang="en-AU"/>
        </a:p>
      </dgm:t>
    </dgm:pt>
    <dgm:pt modelId="{E49CA7D4-3DCB-FF4F-8C36-304725266B4C}">
      <dgm:prSet phldrT="[Text]"/>
      <dgm:spPr/>
      <dgm:t>
        <a:bodyPr/>
        <a:lstStyle/>
        <a:p>
          <a:r>
            <a:rPr lang="en-AU" dirty="0" smtClean="0"/>
            <a:t>asset peak demand</a:t>
          </a:r>
          <a:endParaRPr lang="en-AU" dirty="0"/>
        </a:p>
      </dgm:t>
    </dgm:pt>
    <dgm:pt modelId="{ACF39EB9-8B1E-3047-BC0F-7CE0C7967427}" type="parTrans" cxnId="{7D664C4E-78B5-C049-8267-81AC5AA78A4E}">
      <dgm:prSet/>
      <dgm:spPr/>
      <dgm:t>
        <a:bodyPr/>
        <a:lstStyle/>
        <a:p>
          <a:endParaRPr lang="en-US"/>
        </a:p>
      </dgm:t>
    </dgm:pt>
    <dgm:pt modelId="{D70BCA74-D48F-9647-B208-B595E0DA5C85}" type="sibTrans" cxnId="{7D664C4E-78B5-C049-8267-81AC5AA78A4E}">
      <dgm:prSet/>
      <dgm:spPr/>
      <dgm:t>
        <a:bodyPr/>
        <a:lstStyle/>
        <a:p>
          <a:endParaRPr lang="en-US"/>
        </a:p>
      </dgm:t>
    </dgm:pt>
    <dgm:pt modelId="{0A4C98F5-43E9-3547-B046-D239E1C306A4}">
      <dgm:prSet phldrT="[Text]"/>
      <dgm:spPr/>
      <dgm:t>
        <a:bodyPr/>
        <a:lstStyle/>
        <a:p>
          <a:r>
            <a:rPr lang="en-AU" dirty="0" smtClean="0"/>
            <a:t>utilisation thresholds</a:t>
          </a:r>
          <a:endParaRPr lang="en-AU" dirty="0"/>
        </a:p>
      </dgm:t>
    </dgm:pt>
    <dgm:pt modelId="{CD40AD44-3BCD-3B43-AEBD-1E3BA861B227}" type="parTrans" cxnId="{A8BF2037-A9F9-014A-A439-ED9082EF14D5}">
      <dgm:prSet/>
      <dgm:spPr/>
      <dgm:t>
        <a:bodyPr/>
        <a:lstStyle/>
        <a:p>
          <a:endParaRPr lang="en-US"/>
        </a:p>
      </dgm:t>
    </dgm:pt>
    <dgm:pt modelId="{D398EB76-0B83-8346-9B95-82C4D0F942EA}" type="sibTrans" cxnId="{A8BF2037-A9F9-014A-A439-ED9082EF14D5}">
      <dgm:prSet/>
      <dgm:spPr/>
      <dgm:t>
        <a:bodyPr/>
        <a:lstStyle/>
        <a:p>
          <a:endParaRPr lang="en-US"/>
        </a:p>
      </dgm:t>
    </dgm:pt>
    <dgm:pt modelId="{6C031CEB-0BB0-4F40-9903-FB5A539BE2C6}">
      <dgm:prSet phldrT="[Text]"/>
      <dgm:spPr/>
      <dgm:t>
        <a:bodyPr/>
        <a:lstStyle/>
        <a:p>
          <a:r>
            <a:rPr lang="en-AU" dirty="0" smtClean="0"/>
            <a:t>augmentation costs</a:t>
          </a:r>
          <a:endParaRPr lang="en-AU" dirty="0"/>
        </a:p>
      </dgm:t>
    </dgm:pt>
    <dgm:pt modelId="{31F926C5-F369-0845-9907-F02DF34E16E9}" type="parTrans" cxnId="{BF78846A-817B-7A4F-A6C9-C9F5B4C17DEF}">
      <dgm:prSet/>
      <dgm:spPr/>
      <dgm:t>
        <a:bodyPr/>
        <a:lstStyle/>
        <a:p>
          <a:endParaRPr lang="en-US"/>
        </a:p>
      </dgm:t>
    </dgm:pt>
    <dgm:pt modelId="{B8B535A6-5E6E-E04D-91DC-BFBE14DFB36E}" type="sibTrans" cxnId="{BF78846A-817B-7A4F-A6C9-C9F5B4C17DEF}">
      <dgm:prSet/>
      <dgm:spPr/>
      <dgm:t>
        <a:bodyPr/>
        <a:lstStyle/>
        <a:p>
          <a:endParaRPr lang="en-US"/>
        </a:p>
      </dgm:t>
    </dgm:pt>
    <dgm:pt modelId="{ECD508F4-502C-1947-9B80-51D76F4DF7D5}">
      <dgm:prSet phldrT="[Text]"/>
      <dgm:spPr/>
      <dgm:t>
        <a:bodyPr/>
        <a:lstStyle/>
        <a:p>
          <a:r>
            <a:rPr lang="en-AU" dirty="0" smtClean="0"/>
            <a:t>asset peak demand growth forecast</a:t>
          </a:r>
          <a:endParaRPr lang="en-AU" dirty="0"/>
        </a:p>
      </dgm:t>
    </dgm:pt>
    <dgm:pt modelId="{35EAD73D-06C3-EE4F-A513-E836F13D8912}" type="parTrans" cxnId="{64AE94A8-F91D-BE46-AA32-9F67482B4BA5}">
      <dgm:prSet/>
      <dgm:spPr/>
      <dgm:t>
        <a:bodyPr/>
        <a:lstStyle/>
        <a:p>
          <a:endParaRPr lang="en-US"/>
        </a:p>
      </dgm:t>
    </dgm:pt>
    <dgm:pt modelId="{AC00D697-BF55-B543-B1F0-C78703404866}" type="sibTrans" cxnId="{64AE94A8-F91D-BE46-AA32-9F67482B4BA5}">
      <dgm:prSet/>
      <dgm:spPr/>
      <dgm:t>
        <a:bodyPr/>
        <a:lstStyle/>
        <a:p>
          <a:endParaRPr lang="en-US"/>
        </a:p>
      </dgm:t>
    </dgm:pt>
    <dgm:pt modelId="{D40F046A-051F-4AD2-BE48-EF263FB86090}">
      <dgm:prSet phldrT="[Text]"/>
      <dgm:spPr/>
      <dgm:t>
        <a:bodyPr/>
        <a:lstStyle/>
        <a:p>
          <a:r>
            <a:rPr lang="en-AU" dirty="0" smtClean="0"/>
            <a:t>asset capacity</a:t>
          </a:r>
          <a:endParaRPr lang="en-AU" dirty="0"/>
        </a:p>
      </dgm:t>
    </dgm:pt>
    <dgm:pt modelId="{B1327117-C19B-4EA8-8239-8C7A4788349E}" type="parTrans" cxnId="{13030FD0-0A2A-44CB-BA12-65D7826DFC1D}">
      <dgm:prSet/>
      <dgm:spPr/>
      <dgm:t>
        <a:bodyPr/>
        <a:lstStyle/>
        <a:p>
          <a:endParaRPr lang="en-AU"/>
        </a:p>
      </dgm:t>
    </dgm:pt>
    <dgm:pt modelId="{E6196DD7-7D05-46E2-B083-2CBA49832C62}" type="sibTrans" cxnId="{13030FD0-0A2A-44CB-BA12-65D7826DFC1D}">
      <dgm:prSet/>
      <dgm:spPr/>
      <dgm:t>
        <a:bodyPr/>
        <a:lstStyle/>
        <a:p>
          <a:endParaRPr lang="en-AU"/>
        </a:p>
      </dgm:t>
    </dgm:pt>
    <dgm:pt modelId="{19FB5236-1F64-4754-816C-94782DBD98F1}">
      <dgm:prSet phldrT="[Text]"/>
      <dgm:spPr/>
      <dgm:t>
        <a:bodyPr/>
        <a:lstStyle/>
        <a:p>
          <a:r>
            <a:rPr lang="en-AU" dirty="0" smtClean="0"/>
            <a:t>forecast average utilisation</a:t>
          </a:r>
          <a:endParaRPr lang="en-AU" dirty="0"/>
        </a:p>
      </dgm:t>
    </dgm:pt>
    <dgm:pt modelId="{320D38C0-6685-45AB-BED2-985D1DC8A746}" type="parTrans" cxnId="{A07916CD-391C-45D7-8BC7-229EEE58A352}">
      <dgm:prSet/>
      <dgm:spPr/>
      <dgm:t>
        <a:bodyPr/>
        <a:lstStyle/>
        <a:p>
          <a:endParaRPr lang="en-AU"/>
        </a:p>
      </dgm:t>
    </dgm:pt>
    <dgm:pt modelId="{DF08FF3A-2A6D-40A0-BEDE-C61B0C726227}" type="sibTrans" cxnId="{A07916CD-391C-45D7-8BC7-229EEE58A352}">
      <dgm:prSet/>
      <dgm:spPr/>
      <dgm:t>
        <a:bodyPr/>
        <a:lstStyle/>
        <a:p>
          <a:endParaRPr lang="en-AU"/>
        </a:p>
      </dgm:t>
    </dgm:pt>
    <dgm:pt modelId="{BF9DA424-4735-0847-9887-D2CBD2AE081A}" type="pres">
      <dgm:prSet presAssocID="{2299B938-963A-40E7-BDC9-CD15C3338C80}" presName="Name0" presStyleCnt="0">
        <dgm:presLayoutVars>
          <dgm:dir/>
          <dgm:resizeHandles val="exact"/>
        </dgm:presLayoutVars>
      </dgm:prSet>
      <dgm:spPr/>
    </dgm:pt>
    <dgm:pt modelId="{B5467B32-7240-9B48-8C8A-ABDF1E4C00AF}" type="pres">
      <dgm:prSet presAssocID="{2299B938-963A-40E7-BDC9-CD15C3338C80}" presName="vNodes" presStyleCnt="0"/>
      <dgm:spPr/>
    </dgm:pt>
    <dgm:pt modelId="{B6323016-C100-0347-8090-5D20DEBE3DB6}" type="pres">
      <dgm:prSet presAssocID="{682315E7-02F6-F748-AA01-63ED2EFAC1DC}" presName="node" presStyleLbl="node1" presStyleIdx="0" presStyleCnt="3" custScaleX="243750" custScaleY="202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BDF29-C140-7248-94AF-0FE081C9A02B}" type="pres">
      <dgm:prSet presAssocID="{994A539F-60B6-034B-A6E6-81EF7D2CC0B0}" presName="spacerT" presStyleCnt="0"/>
      <dgm:spPr/>
    </dgm:pt>
    <dgm:pt modelId="{F9DFE3D0-4377-F34E-B8C1-D12F3E1123AA}" type="pres">
      <dgm:prSet presAssocID="{994A539F-60B6-034B-A6E6-81EF7D2CC0B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118975-687B-D544-872B-99F39C4AF08D}" type="pres">
      <dgm:prSet presAssocID="{994A539F-60B6-034B-A6E6-81EF7D2CC0B0}" presName="spacerB" presStyleCnt="0"/>
      <dgm:spPr/>
    </dgm:pt>
    <dgm:pt modelId="{3BC48595-FE20-42F5-BA04-5BDE7D7D85A9}" type="pres">
      <dgm:prSet presAssocID="{FEC37286-89DE-4CA9-8CB0-B2A0631E31A9}" presName="node" presStyleLbl="node1" presStyleIdx="1" presStyleCnt="3" custScaleX="243750" custScaleY="20313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81492DA-BE10-384B-9812-3B8BDDFDE008}" type="pres">
      <dgm:prSet presAssocID="{2299B938-963A-40E7-BDC9-CD15C3338C80}" presName="sibTransLast" presStyleLbl="sibTrans2D1" presStyleIdx="1" presStyleCnt="2" custLinFactNeighborX="-35721"/>
      <dgm:spPr/>
      <dgm:t>
        <a:bodyPr/>
        <a:lstStyle/>
        <a:p>
          <a:endParaRPr lang="en-US"/>
        </a:p>
      </dgm:t>
    </dgm:pt>
    <dgm:pt modelId="{126887CD-B2A7-384C-B0BE-D9EB7737EE99}" type="pres">
      <dgm:prSet presAssocID="{2299B938-963A-40E7-BDC9-CD15C3338C8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B8A0520-3FF8-154B-8AD5-0D317BC5776A}" type="pres">
      <dgm:prSet presAssocID="{2299B938-963A-40E7-BDC9-CD15C3338C80}" presName="lastNode" presStyleLbl="node1" presStyleIdx="2" presStyleCnt="3" custScaleX="125629" custScaleY="107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8846A-817B-7A4F-A6C9-C9F5B4C17DEF}" srcId="{FEC37286-89DE-4CA9-8CB0-B2A0631E31A9}" destId="{6C031CEB-0BB0-4F40-9903-FB5A539BE2C6}" srcOrd="1" destOrd="0" parTransId="{31F926C5-F369-0845-9907-F02DF34E16E9}" sibTransId="{B8B535A6-5E6E-E04D-91DC-BFBE14DFB36E}"/>
    <dgm:cxn modelId="{7D664C4E-78B5-C049-8267-81AC5AA78A4E}" srcId="{682315E7-02F6-F748-AA01-63ED2EFAC1DC}" destId="{E49CA7D4-3DCB-FF4F-8C36-304725266B4C}" srcOrd="0" destOrd="0" parTransId="{ACF39EB9-8B1E-3047-BC0F-7CE0C7967427}" sibTransId="{D70BCA74-D48F-9647-B208-B595E0DA5C85}"/>
    <dgm:cxn modelId="{8702BB4B-B8E2-46FB-AA6F-766277F1FFE0}" type="presOf" srcId="{ECD508F4-502C-1947-9B80-51D76F4DF7D5}" destId="{B6323016-C100-0347-8090-5D20DEBE3DB6}" srcOrd="0" destOrd="3" presId="urn:microsoft.com/office/officeart/2005/8/layout/equation2"/>
    <dgm:cxn modelId="{26866614-22C9-487F-8221-E94750F15F02}" type="presOf" srcId="{0A4C98F5-43E9-3547-B046-D239E1C306A4}" destId="{3BC48595-FE20-42F5-BA04-5BDE7D7D85A9}" srcOrd="0" destOrd="1" presId="urn:microsoft.com/office/officeart/2005/8/layout/equation2"/>
    <dgm:cxn modelId="{14454D84-086C-46CE-8A48-0DE6B91CBECF}" type="presOf" srcId="{994A539F-60B6-034B-A6E6-81EF7D2CC0B0}" destId="{F9DFE3D0-4377-F34E-B8C1-D12F3E1123AA}" srcOrd="0" destOrd="0" presId="urn:microsoft.com/office/officeart/2005/8/layout/equation2"/>
    <dgm:cxn modelId="{CABF5F35-FD78-4AA5-BFD7-136026946A84}" type="presOf" srcId="{D40F046A-051F-4AD2-BE48-EF263FB86090}" destId="{B6323016-C100-0347-8090-5D20DEBE3DB6}" srcOrd="0" destOrd="2" presId="urn:microsoft.com/office/officeart/2005/8/layout/equation2"/>
    <dgm:cxn modelId="{7533264C-424C-417C-9018-04D3C1D34125}" type="presOf" srcId="{FEC37286-89DE-4CA9-8CB0-B2A0631E31A9}" destId="{3BC48595-FE20-42F5-BA04-5BDE7D7D85A9}" srcOrd="0" destOrd="0" presId="urn:microsoft.com/office/officeart/2005/8/layout/equation2"/>
    <dgm:cxn modelId="{C4FBD8A0-29CE-4C86-B597-839A1B7D5B15}" type="presOf" srcId="{4A40BEDC-76C1-42E1-8A84-6E7EB2558513}" destId="{881492DA-BE10-384B-9812-3B8BDDFDE008}" srcOrd="0" destOrd="0" presId="urn:microsoft.com/office/officeart/2005/8/layout/equation2"/>
    <dgm:cxn modelId="{C8887791-069A-478C-8857-9B40B500BCCC}" type="presOf" srcId="{E49CA7D4-3DCB-FF4F-8C36-304725266B4C}" destId="{B6323016-C100-0347-8090-5D20DEBE3DB6}" srcOrd="0" destOrd="1" presId="urn:microsoft.com/office/officeart/2005/8/layout/equation2"/>
    <dgm:cxn modelId="{B29CC46C-D1C2-4F5C-8258-A547C587AB6C}" type="presOf" srcId="{2299B938-963A-40E7-BDC9-CD15C3338C80}" destId="{BF9DA424-4735-0847-9887-D2CBD2AE081A}" srcOrd="0" destOrd="0" presId="urn:microsoft.com/office/officeart/2005/8/layout/equation2"/>
    <dgm:cxn modelId="{13030FD0-0A2A-44CB-BA12-65D7826DFC1D}" srcId="{682315E7-02F6-F748-AA01-63ED2EFAC1DC}" destId="{D40F046A-051F-4AD2-BE48-EF263FB86090}" srcOrd="1" destOrd="0" parTransId="{B1327117-C19B-4EA8-8239-8C7A4788349E}" sibTransId="{E6196DD7-7D05-46E2-B083-2CBA49832C62}"/>
    <dgm:cxn modelId="{A8BF2037-A9F9-014A-A439-ED9082EF14D5}" srcId="{FEC37286-89DE-4CA9-8CB0-B2A0631E31A9}" destId="{0A4C98F5-43E9-3547-B046-D239E1C306A4}" srcOrd="0" destOrd="0" parTransId="{CD40AD44-3BCD-3B43-AEBD-1E3BA861B227}" sibTransId="{D398EB76-0B83-8346-9B95-82C4D0F942EA}"/>
    <dgm:cxn modelId="{CA3DB4A6-9D5A-ED44-A260-9F80CA8E20B0}" srcId="{2299B938-963A-40E7-BDC9-CD15C3338C80}" destId="{682315E7-02F6-F748-AA01-63ED2EFAC1DC}" srcOrd="0" destOrd="0" parTransId="{6B93C53D-D9A3-CB48-9D68-63E8A9517A8E}" sibTransId="{994A539F-60B6-034B-A6E6-81EF7D2CC0B0}"/>
    <dgm:cxn modelId="{76BE15A3-29C4-40AE-BBE4-360325000B5D}" type="presOf" srcId="{6C031CEB-0BB0-4F40-9903-FB5A539BE2C6}" destId="{3BC48595-FE20-42F5-BA04-5BDE7D7D85A9}" srcOrd="0" destOrd="2" presId="urn:microsoft.com/office/officeart/2005/8/layout/equation2"/>
    <dgm:cxn modelId="{ADCF243A-B732-48D8-B321-457AF128D1D3}" type="presOf" srcId="{19FB5236-1F64-4754-816C-94782DBD98F1}" destId="{AB8A0520-3FF8-154B-8AD5-0D317BC5776A}" srcOrd="0" destOrd="3" presId="urn:microsoft.com/office/officeart/2005/8/layout/equation2"/>
    <dgm:cxn modelId="{86495A87-2D23-461E-9709-20D11CB30561}" srcId="{2299B938-963A-40E7-BDC9-CD15C3338C80}" destId="{FEC37286-89DE-4CA9-8CB0-B2A0631E31A9}" srcOrd="1" destOrd="0" parTransId="{D2B64CAE-C36D-44F2-9E1E-5B8F24D02AE9}" sibTransId="{4A40BEDC-76C1-42E1-8A84-6E7EB2558513}"/>
    <dgm:cxn modelId="{64AE94A8-F91D-BE46-AA32-9F67482B4BA5}" srcId="{682315E7-02F6-F748-AA01-63ED2EFAC1DC}" destId="{ECD508F4-502C-1947-9B80-51D76F4DF7D5}" srcOrd="2" destOrd="0" parTransId="{35EAD73D-06C3-EE4F-A513-E836F13D8912}" sibTransId="{AC00D697-BF55-B543-B1F0-C78703404866}"/>
    <dgm:cxn modelId="{6252C417-F7B6-4FCC-88FE-8FFBD7B42810}" type="presOf" srcId="{682315E7-02F6-F748-AA01-63ED2EFAC1DC}" destId="{B6323016-C100-0347-8090-5D20DEBE3DB6}" srcOrd="0" destOrd="0" presId="urn:microsoft.com/office/officeart/2005/8/layout/equation2"/>
    <dgm:cxn modelId="{765CC062-C2C5-49AA-AC48-AF2E49ECB952}" srcId="{2299B938-963A-40E7-BDC9-CD15C3338C80}" destId="{26485A3F-8968-4B43-A9CD-05A7C7011A55}" srcOrd="2" destOrd="0" parTransId="{257F84A8-98D6-49D7-9683-61692B87F6D1}" sibTransId="{8B507E80-C9ED-4C51-A375-95F8C8E3C91B}"/>
    <dgm:cxn modelId="{789A06C4-4A92-4A96-9DBC-F446F4CE0FAE}" type="presOf" srcId="{4A40BEDC-76C1-42E1-8A84-6E7EB2558513}" destId="{126887CD-B2A7-384C-B0BE-D9EB7737EE99}" srcOrd="1" destOrd="0" presId="urn:microsoft.com/office/officeart/2005/8/layout/equation2"/>
    <dgm:cxn modelId="{EECA5099-3F73-42D5-84A2-5644C07AC99C}" type="presOf" srcId="{CE8B47DB-0FE8-4DD4-BC4E-44022FA1A129}" destId="{AB8A0520-3FF8-154B-8AD5-0D317BC5776A}" srcOrd="0" destOrd="2" presId="urn:microsoft.com/office/officeart/2005/8/layout/equation2"/>
    <dgm:cxn modelId="{227E0A9C-7804-494F-927A-1764A66F7FC0}" srcId="{26485A3F-8968-4B43-A9CD-05A7C7011A55}" destId="{C9C55D8C-E27F-4FEE-B489-5F006499A439}" srcOrd="0" destOrd="0" parTransId="{F06DCD37-5861-4C03-8269-F6F043E93010}" sibTransId="{F0EE702F-C27E-4B78-B575-A57997CCB1C7}"/>
    <dgm:cxn modelId="{A2CC2B40-7A85-4200-872E-5A5746E0F48C}" srcId="{26485A3F-8968-4B43-A9CD-05A7C7011A55}" destId="{CE8B47DB-0FE8-4DD4-BC4E-44022FA1A129}" srcOrd="1" destOrd="0" parTransId="{9087C593-AFE0-4A53-95D9-E015E55DC87A}" sibTransId="{BADB80A3-9EC2-436F-930D-5DCFAC3F5A44}"/>
    <dgm:cxn modelId="{A07916CD-391C-45D7-8BC7-229EEE58A352}" srcId="{26485A3F-8968-4B43-A9CD-05A7C7011A55}" destId="{19FB5236-1F64-4754-816C-94782DBD98F1}" srcOrd="2" destOrd="0" parTransId="{320D38C0-6685-45AB-BED2-985D1DC8A746}" sibTransId="{DF08FF3A-2A6D-40A0-BEDE-C61B0C726227}"/>
    <dgm:cxn modelId="{E3E71803-7179-47FF-9DA0-9A6CD1F3109C}" type="presOf" srcId="{C9C55D8C-E27F-4FEE-B489-5F006499A439}" destId="{AB8A0520-3FF8-154B-8AD5-0D317BC5776A}" srcOrd="0" destOrd="1" presId="urn:microsoft.com/office/officeart/2005/8/layout/equation2"/>
    <dgm:cxn modelId="{DEA0B5CB-6DCC-444C-BF7F-65DAAC45D001}" type="presOf" srcId="{26485A3F-8968-4B43-A9CD-05A7C7011A55}" destId="{AB8A0520-3FF8-154B-8AD5-0D317BC5776A}" srcOrd="0" destOrd="0" presId="urn:microsoft.com/office/officeart/2005/8/layout/equation2"/>
    <dgm:cxn modelId="{7DDA4FBC-5F87-4E1E-B6B4-3BE9F97F8934}" type="presParOf" srcId="{BF9DA424-4735-0847-9887-D2CBD2AE081A}" destId="{B5467B32-7240-9B48-8C8A-ABDF1E4C00AF}" srcOrd="0" destOrd="0" presId="urn:microsoft.com/office/officeart/2005/8/layout/equation2"/>
    <dgm:cxn modelId="{EF5B596E-6748-4F57-9BDC-42BCD9D645B4}" type="presParOf" srcId="{B5467B32-7240-9B48-8C8A-ABDF1E4C00AF}" destId="{B6323016-C100-0347-8090-5D20DEBE3DB6}" srcOrd="0" destOrd="0" presId="urn:microsoft.com/office/officeart/2005/8/layout/equation2"/>
    <dgm:cxn modelId="{27DD0B3F-ACEA-4838-B0D7-A8F22720B59E}" type="presParOf" srcId="{B5467B32-7240-9B48-8C8A-ABDF1E4C00AF}" destId="{E8ABDF29-C140-7248-94AF-0FE081C9A02B}" srcOrd="1" destOrd="0" presId="urn:microsoft.com/office/officeart/2005/8/layout/equation2"/>
    <dgm:cxn modelId="{63A63F55-A615-42B0-9CD3-4D312C0B38ED}" type="presParOf" srcId="{B5467B32-7240-9B48-8C8A-ABDF1E4C00AF}" destId="{F9DFE3D0-4377-F34E-B8C1-D12F3E1123AA}" srcOrd="2" destOrd="0" presId="urn:microsoft.com/office/officeart/2005/8/layout/equation2"/>
    <dgm:cxn modelId="{9940C75A-82F0-4DEA-BE9B-4ABCBFEA7111}" type="presParOf" srcId="{B5467B32-7240-9B48-8C8A-ABDF1E4C00AF}" destId="{49118975-687B-D544-872B-99F39C4AF08D}" srcOrd="3" destOrd="0" presId="urn:microsoft.com/office/officeart/2005/8/layout/equation2"/>
    <dgm:cxn modelId="{15DEEAFC-751E-412E-8FE5-2898144B29E7}" type="presParOf" srcId="{B5467B32-7240-9B48-8C8A-ABDF1E4C00AF}" destId="{3BC48595-FE20-42F5-BA04-5BDE7D7D85A9}" srcOrd="4" destOrd="0" presId="urn:microsoft.com/office/officeart/2005/8/layout/equation2"/>
    <dgm:cxn modelId="{C254D642-70AB-4722-AA4C-C6AC2F6C5D2B}" type="presParOf" srcId="{BF9DA424-4735-0847-9887-D2CBD2AE081A}" destId="{881492DA-BE10-384B-9812-3B8BDDFDE008}" srcOrd="1" destOrd="0" presId="urn:microsoft.com/office/officeart/2005/8/layout/equation2"/>
    <dgm:cxn modelId="{CA8A49A7-155D-455B-A333-177B6E79C5A8}" type="presParOf" srcId="{881492DA-BE10-384B-9812-3B8BDDFDE008}" destId="{126887CD-B2A7-384C-B0BE-D9EB7737EE99}" srcOrd="0" destOrd="0" presId="urn:microsoft.com/office/officeart/2005/8/layout/equation2"/>
    <dgm:cxn modelId="{FDBAB601-3B2E-45E4-846F-2C662B784531}" type="presParOf" srcId="{BF9DA424-4735-0847-9887-D2CBD2AE081A}" destId="{AB8A0520-3FF8-154B-8AD5-0D317BC5776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239FD-44DD-45ED-83A6-0539A6F95BCE}">
      <dsp:nvSpPr>
        <dsp:cNvPr id="0" name=""/>
        <dsp:cNvSpPr/>
      </dsp:nvSpPr>
      <dsp:spPr>
        <a:xfrm rot="5400000">
          <a:off x="4156773" y="-1823790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Issues paper</a:t>
          </a:r>
          <a:endParaRPr lang="en-AU" sz="1700" kern="1200" dirty="0"/>
        </a:p>
      </dsp:txBody>
      <dsp:txXfrm rot="5400000">
        <a:off x="4156773" y="-1823790"/>
        <a:ext cx="336552" cy="4070635"/>
      </dsp:txXfrm>
    </dsp:sp>
    <dsp:sp modelId="{8A8172C4-6918-43BC-91B2-36F901D985A5}">
      <dsp:nvSpPr>
        <dsp:cNvPr id="0" name=""/>
        <dsp:cNvSpPr/>
      </dsp:nvSpPr>
      <dsp:spPr>
        <a:xfrm>
          <a:off x="0" y="1181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20 Dec 2012</a:t>
          </a:r>
          <a:endParaRPr lang="en-AU" sz="2200" kern="1200" dirty="0"/>
        </a:p>
      </dsp:txBody>
      <dsp:txXfrm>
        <a:off x="0" y="1181"/>
        <a:ext cx="2289732" cy="420691"/>
      </dsp:txXfrm>
    </dsp:sp>
    <dsp:sp modelId="{42CA48F7-C537-43DB-AB00-9C88E07C60A9}">
      <dsp:nvSpPr>
        <dsp:cNvPr id="0" name=""/>
        <dsp:cNvSpPr/>
      </dsp:nvSpPr>
      <dsp:spPr>
        <a:xfrm rot="5400000">
          <a:off x="4156773" y="-1382064"/>
          <a:ext cx="336552" cy="4070635"/>
        </a:xfrm>
        <a:prstGeom prst="round2SameRect">
          <a:avLst/>
        </a:prstGeom>
        <a:solidFill>
          <a:srgbClr val="E7F3F4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Initial Roundtable</a:t>
          </a:r>
          <a:endParaRPr lang="en-AU" sz="1700" kern="1200" dirty="0"/>
        </a:p>
      </dsp:txBody>
      <dsp:txXfrm rot="5400000">
        <a:off x="4156773" y="-1382064"/>
        <a:ext cx="336552" cy="4070635"/>
      </dsp:txXfrm>
    </dsp:sp>
    <dsp:sp modelId="{E1F60762-30FD-4D6B-B1AD-81793CBC860D}">
      <dsp:nvSpPr>
        <dsp:cNvPr id="0" name=""/>
        <dsp:cNvSpPr/>
      </dsp:nvSpPr>
      <dsp:spPr>
        <a:xfrm>
          <a:off x="0" y="442907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12 Feb 2013</a:t>
          </a:r>
          <a:endParaRPr lang="en-AU" sz="2200" kern="1200" dirty="0"/>
        </a:p>
      </dsp:txBody>
      <dsp:txXfrm>
        <a:off x="0" y="442907"/>
        <a:ext cx="2289732" cy="420691"/>
      </dsp:txXfrm>
    </dsp:sp>
    <dsp:sp modelId="{59EBC561-0F12-4AE4-92EC-40404E58A7D6}">
      <dsp:nvSpPr>
        <dsp:cNvPr id="0" name=""/>
        <dsp:cNvSpPr/>
      </dsp:nvSpPr>
      <dsp:spPr>
        <a:xfrm rot="5400000">
          <a:off x="4156773" y="-940338"/>
          <a:ext cx="336552" cy="4070635"/>
        </a:xfrm>
        <a:prstGeom prst="round2SameRect">
          <a:avLst/>
        </a:prstGeom>
        <a:solidFill>
          <a:srgbClr val="E7F3F4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Category selection</a:t>
          </a:r>
          <a:endParaRPr lang="en-AU" sz="1700" kern="1200" dirty="0"/>
        </a:p>
      </dsp:txBody>
      <dsp:txXfrm rot="5400000">
        <a:off x="4156773" y="-940338"/>
        <a:ext cx="336552" cy="4070635"/>
      </dsp:txXfrm>
    </dsp:sp>
    <dsp:sp modelId="{7D3396FC-C555-490F-8694-02D5356DB7A2}">
      <dsp:nvSpPr>
        <dsp:cNvPr id="0" name=""/>
        <dsp:cNvSpPr/>
      </dsp:nvSpPr>
      <dsp:spPr>
        <a:xfrm>
          <a:off x="0" y="884633"/>
          <a:ext cx="2289732" cy="42069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28 Feb 2013</a:t>
          </a:r>
          <a:endParaRPr lang="en-AU" sz="2200" kern="1200" dirty="0"/>
        </a:p>
      </dsp:txBody>
      <dsp:txXfrm>
        <a:off x="0" y="884633"/>
        <a:ext cx="2289732" cy="420691"/>
      </dsp:txXfrm>
    </dsp:sp>
    <dsp:sp modelId="{57AC9B80-CFF4-4461-8987-BB7AF563FDBD}">
      <dsp:nvSpPr>
        <dsp:cNvPr id="0" name=""/>
        <dsp:cNvSpPr/>
      </dsp:nvSpPr>
      <dsp:spPr>
        <a:xfrm rot="5400000">
          <a:off x="4156773" y="-498613"/>
          <a:ext cx="336552" cy="4070635"/>
        </a:xfrm>
        <a:prstGeom prst="round2SameRect">
          <a:avLst/>
        </a:prstGeom>
        <a:solidFill>
          <a:srgbClr val="FDE3D7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Replacement/Demand</a:t>
          </a:r>
          <a:endParaRPr lang="en-AU" sz="1700" kern="1200" dirty="0"/>
        </a:p>
      </dsp:txBody>
      <dsp:txXfrm rot="5400000">
        <a:off x="4156773" y="-498613"/>
        <a:ext cx="336552" cy="4070635"/>
      </dsp:txXfrm>
    </dsp:sp>
    <dsp:sp modelId="{E47F2BA0-B998-437E-BD67-ACAA66F8F6B3}">
      <dsp:nvSpPr>
        <dsp:cNvPr id="0" name=""/>
        <dsp:cNvSpPr/>
      </dsp:nvSpPr>
      <dsp:spPr>
        <a:xfrm>
          <a:off x="0" y="1326358"/>
          <a:ext cx="2289732" cy="420691"/>
        </a:xfrm>
        <a:prstGeom prst="roundRect">
          <a:avLst/>
        </a:prstGeom>
        <a:solidFill>
          <a:srgbClr val="FBBE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7/8 Mar 2013</a:t>
          </a:r>
          <a:endParaRPr lang="en-AU" sz="2200" kern="1200" dirty="0"/>
        </a:p>
      </dsp:txBody>
      <dsp:txXfrm>
        <a:off x="0" y="1326358"/>
        <a:ext cx="2289732" cy="420691"/>
      </dsp:txXfrm>
    </dsp:sp>
    <dsp:sp modelId="{D2C0A8F7-A96A-4D11-989F-2D5FE3470E94}">
      <dsp:nvSpPr>
        <dsp:cNvPr id="0" name=""/>
        <dsp:cNvSpPr/>
      </dsp:nvSpPr>
      <dsp:spPr>
        <a:xfrm rot="5400000">
          <a:off x="4156773" y="-56887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Connection/Customer</a:t>
          </a:r>
          <a:endParaRPr lang="en-AU" sz="1700" kern="1200" dirty="0"/>
        </a:p>
      </dsp:txBody>
      <dsp:txXfrm rot="5400000">
        <a:off x="4156773" y="-56887"/>
        <a:ext cx="336552" cy="4070635"/>
      </dsp:txXfrm>
    </dsp:sp>
    <dsp:sp modelId="{7CE85D2A-9016-461B-9E98-4D0C24BD2536}">
      <dsp:nvSpPr>
        <dsp:cNvPr id="0" name=""/>
        <dsp:cNvSpPr/>
      </dsp:nvSpPr>
      <dsp:spPr>
        <a:xfrm>
          <a:off x="0" y="1768084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19/20Mar 2013</a:t>
          </a:r>
          <a:endParaRPr lang="en-AU" sz="2200" kern="1200" dirty="0"/>
        </a:p>
      </dsp:txBody>
      <dsp:txXfrm>
        <a:off x="0" y="1768084"/>
        <a:ext cx="2289732" cy="420691"/>
      </dsp:txXfrm>
    </dsp:sp>
    <dsp:sp modelId="{731E116E-9D43-45A3-935C-4E48EE4B2A01}">
      <dsp:nvSpPr>
        <dsp:cNvPr id="0" name=""/>
        <dsp:cNvSpPr/>
      </dsp:nvSpPr>
      <dsp:spPr>
        <a:xfrm rot="5400000">
          <a:off x="4156773" y="384838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Repex/</a:t>
          </a:r>
          <a:r>
            <a:rPr lang="en-AU" sz="1700" kern="1200" dirty="0" err="1" smtClean="0"/>
            <a:t>Augex</a:t>
          </a:r>
          <a:r>
            <a:rPr lang="en-AU" sz="1700" kern="1200" dirty="0" smtClean="0"/>
            <a:t> models</a:t>
          </a:r>
          <a:endParaRPr lang="en-AU" sz="1700" kern="1200" dirty="0"/>
        </a:p>
      </dsp:txBody>
      <dsp:txXfrm rot="5400000">
        <a:off x="4156773" y="384838"/>
        <a:ext cx="336552" cy="4070635"/>
      </dsp:txXfrm>
    </dsp:sp>
    <dsp:sp modelId="{B7607110-F6DA-4C61-B750-E0B37DB9BE9B}">
      <dsp:nvSpPr>
        <dsp:cNvPr id="0" name=""/>
        <dsp:cNvSpPr/>
      </dsp:nvSpPr>
      <dsp:spPr>
        <a:xfrm>
          <a:off x="0" y="2209810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27Mar 2013</a:t>
          </a:r>
          <a:endParaRPr lang="en-AU" sz="2200" kern="1200" dirty="0"/>
        </a:p>
      </dsp:txBody>
      <dsp:txXfrm>
        <a:off x="0" y="2209810"/>
        <a:ext cx="2289732" cy="420691"/>
      </dsp:txXfrm>
    </dsp:sp>
    <dsp:sp modelId="{8F8CAB4E-2669-492B-B0A6-D449411C5C0B}">
      <dsp:nvSpPr>
        <dsp:cNvPr id="0" name=""/>
        <dsp:cNvSpPr/>
      </dsp:nvSpPr>
      <dsp:spPr>
        <a:xfrm rot="5400000">
          <a:off x="4156773" y="826563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Opex</a:t>
          </a:r>
          <a:endParaRPr lang="en-AU" sz="1700" kern="1200" dirty="0"/>
        </a:p>
      </dsp:txBody>
      <dsp:txXfrm rot="5400000">
        <a:off x="4156773" y="826563"/>
        <a:ext cx="336552" cy="4070635"/>
      </dsp:txXfrm>
    </dsp:sp>
    <dsp:sp modelId="{FF8E02A8-3EF7-486A-AEB3-CE1B18798F80}">
      <dsp:nvSpPr>
        <dsp:cNvPr id="0" name=""/>
        <dsp:cNvSpPr/>
      </dsp:nvSpPr>
      <dsp:spPr>
        <a:xfrm>
          <a:off x="0" y="2651536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11 Apr 2013</a:t>
          </a:r>
          <a:endParaRPr lang="en-AU" sz="2200" kern="1200" dirty="0"/>
        </a:p>
      </dsp:txBody>
      <dsp:txXfrm>
        <a:off x="0" y="2651536"/>
        <a:ext cx="2289732" cy="420691"/>
      </dsp:txXfrm>
    </dsp:sp>
    <dsp:sp modelId="{DAA2AE05-3164-4871-81C6-15C51DECEB96}">
      <dsp:nvSpPr>
        <dsp:cNvPr id="0" name=""/>
        <dsp:cNvSpPr/>
      </dsp:nvSpPr>
      <dsp:spPr>
        <a:xfrm rot="5400000">
          <a:off x="4156773" y="1268289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Overheads</a:t>
          </a:r>
          <a:endParaRPr lang="en-AU" sz="1700" kern="1200" dirty="0"/>
        </a:p>
      </dsp:txBody>
      <dsp:txXfrm rot="5400000">
        <a:off x="4156773" y="1268289"/>
        <a:ext cx="336552" cy="4070635"/>
      </dsp:txXfrm>
    </dsp:sp>
    <dsp:sp modelId="{26806A37-179D-4034-BD3F-91F5D26985FB}">
      <dsp:nvSpPr>
        <dsp:cNvPr id="0" name=""/>
        <dsp:cNvSpPr/>
      </dsp:nvSpPr>
      <dsp:spPr>
        <a:xfrm>
          <a:off x="0" y="3093261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24 Apr 2013</a:t>
          </a:r>
          <a:endParaRPr lang="en-AU" sz="2200" kern="1200" dirty="0"/>
        </a:p>
      </dsp:txBody>
      <dsp:txXfrm>
        <a:off x="0" y="3093261"/>
        <a:ext cx="2289732" cy="420691"/>
      </dsp:txXfrm>
    </dsp:sp>
    <dsp:sp modelId="{2E201568-C891-4888-946B-F798A4AE39A4}">
      <dsp:nvSpPr>
        <dsp:cNvPr id="0" name=""/>
        <dsp:cNvSpPr/>
      </dsp:nvSpPr>
      <dsp:spPr>
        <a:xfrm rot="5400000">
          <a:off x="4156773" y="1710015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Base-step-trend/Productivity</a:t>
          </a:r>
          <a:endParaRPr lang="en-AU" sz="1700" kern="1200" dirty="0"/>
        </a:p>
      </dsp:txBody>
      <dsp:txXfrm rot="5400000">
        <a:off x="4156773" y="1710015"/>
        <a:ext cx="336552" cy="4070635"/>
      </dsp:txXfrm>
    </dsp:sp>
    <dsp:sp modelId="{B2CD2515-DDB1-4554-A676-21C0939693A6}">
      <dsp:nvSpPr>
        <dsp:cNvPr id="0" name=""/>
        <dsp:cNvSpPr/>
      </dsp:nvSpPr>
      <dsp:spPr>
        <a:xfrm>
          <a:off x="0" y="3534987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8 May 2013</a:t>
          </a:r>
          <a:endParaRPr lang="en-AU" sz="2200" kern="1200" dirty="0"/>
        </a:p>
      </dsp:txBody>
      <dsp:txXfrm>
        <a:off x="0" y="3534987"/>
        <a:ext cx="2289732" cy="420691"/>
      </dsp:txXfrm>
    </dsp:sp>
    <dsp:sp modelId="{D8A47945-17EA-4D5A-8155-E980C0A1BB50}">
      <dsp:nvSpPr>
        <dsp:cNvPr id="0" name=""/>
        <dsp:cNvSpPr/>
      </dsp:nvSpPr>
      <dsp:spPr>
        <a:xfrm rot="5400000">
          <a:off x="4156773" y="2151741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Cost allocation and accounting</a:t>
          </a:r>
          <a:endParaRPr lang="en-AU" sz="1700" kern="1200" dirty="0"/>
        </a:p>
      </dsp:txBody>
      <dsp:txXfrm rot="5400000">
        <a:off x="4156773" y="2151741"/>
        <a:ext cx="336552" cy="4070635"/>
      </dsp:txXfrm>
    </dsp:sp>
    <dsp:sp modelId="{74E325E9-0AD1-449D-98A2-83FC1F6E4B36}">
      <dsp:nvSpPr>
        <dsp:cNvPr id="0" name=""/>
        <dsp:cNvSpPr/>
      </dsp:nvSpPr>
      <dsp:spPr>
        <a:xfrm>
          <a:off x="0" y="3976713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16 May 2013</a:t>
          </a:r>
          <a:endParaRPr lang="en-AU" sz="2200" kern="1200" dirty="0"/>
        </a:p>
      </dsp:txBody>
      <dsp:txXfrm>
        <a:off x="0" y="3976713"/>
        <a:ext cx="2289732" cy="420691"/>
      </dsp:txXfrm>
    </dsp:sp>
    <dsp:sp modelId="{3C8505A0-8D41-47D5-83B4-CEB3E3884174}">
      <dsp:nvSpPr>
        <dsp:cNvPr id="0" name=""/>
        <dsp:cNvSpPr/>
      </dsp:nvSpPr>
      <dsp:spPr>
        <a:xfrm rot="5400000">
          <a:off x="4156773" y="2593466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Expenditure setting process</a:t>
          </a:r>
          <a:endParaRPr lang="en-AU" sz="1700" kern="1200" dirty="0"/>
        </a:p>
      </dsp:txBody>
      <dsp:txXfrm rot="5400000">
        <a:off x="4156773" y="2593466"/>
        <a:ext cx="336552" cy="4070635"/>
      </dsp:txXfrm>
    </dsp:sp>
    <dsp:sp modelId="{3484E5D0-E4FB-445F-ADD3-D0CD4CE589A5}">
      <dsp:nvSpPr>
        <dsp:cNvPr id="0" name=""/>
        <dsp:cNvSpPr/>
      </dsp:nvSpPr>
      <dsp:spPr>
        <a:xfrm>
          <a:off x="0" y="4418439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30 May 2013</a:t>
          </a:r>
          <a:endParaRPr lang="en-AU" sz="2200" kern="1200" dirty="0"/>
        </a:p>
      </dsp:txBody>
      <dsp:txXfrm>
        <a:off x="0" y="4418439"/>
        <a:ext cx="2289732" cy="4206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558BF71-20BF-4765-A85A-AFE9E73C28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4875"/>
            <a:ext cx="53324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ECD376B-1169-4015-A49F-3FD6F9FD33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13D34-E975-4149-B082-338C85855C8F}" type="slidenum">
              <a:rPr lang="en-AU" smtClean="0">
                <a:latin typeface="Arial" charset="0"/>
              </a:rPr>
              <a:pPr/>
              <a:t>1</a:t>
            </a:fld>
            <a:endParaRPr lang="en-AU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D78DE-DE92-4E28-8D34-50691A8CE784}" type="slidenum">
              <a:rPr lang="en-AU" smtClean="0">
                <a:latin typeface="Arial" charset="0"/>
              </a:rPr>
              <a:pPr/>
              <a:t>2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D78DE-DE92-4E28-8D34-50691A8CE784}" type="slidenum">
              <a:rPr lang="en-AU" smtClean="0">
                <a:latin typeface="Arial" charset="0"/>
              </a:rPr>
              <a:pPr/>
              <a:t>3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4007-2DB0-4728-9F8E-EC1F3764155D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2458-3C95-4052-AAE4-E4FFF811569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F84C-6329-41B2-A55C-93446BD3A212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C8-0FF7-437F-AEAC-F8685A2B5F8B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5621-00D6-42C5-9069-FA9564A2334F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B147-E7CE-4C16-91C0-A68A08029493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6217-A5C9-4FB4-92F9-9BCEB19504A3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1B99-03BE-41AD-990E-0E1F7D0A71DE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32FF-25F5-4E87-8DD6-56B4DDD3BA5A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FB2F-65CE-47FE-ACB7-4D931D492C42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8CBC-A6C8-4A38-8EE8-6E9B7B103223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EB89-C9EF-4E3B-A836-41007F2489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B1C7-AADA-43BC-BF77-42E4BF385292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CFDB-51F7-4E47-86C1-945422FD0A5C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AE14-5056-4DD3-A400-D3151B84811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B4B7-43B9-4A1A-A266-B159352FC516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D244-16C4-490C-9C8F-216E33B2075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5EE2-E420-4FE6-B14F-88AECBD85FA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D5DE-7643-429B-BBA0-D2808F74E2E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B0B8-BA3E-49CE-91AE-9213D5DA7FDA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E7BE-F78D-48FE-BEDA-65FE206A0CD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F320-7931-4F7E-8367-E40B1C6DC82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9B5-1D7B-48D0-8232-DFB812AAAA8D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2FCE-E845-4258-B3EA-390FC0CEC16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CFDB-51F7-4E47-86C1-945422FD0A5C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AE14-5056-4DD3-A400-D3151B84811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B4B7-43B9-4A1A-A266-B159352FC516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D244-16C4-490C-9C8F-216E33B2075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5EE2-E420-4FE6-B14F-88AECBD85FA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D5DE-7643-429B-BBA0-D2808F74E2E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B0B8-BA3E-49CE-91AE-9213D5DA7FDA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E7BE-F78D-48FE-BEDA-65FE206A0CD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F320-7931-4F7E-8367-E40B1C6DC82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9B5-1D7B-48D0-8232-DFB812AAAA8D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2FCE-E845-4258-B3EA-390FC0CEC16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3" y="-157163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2268538" y="2814638"/>
            <a:ext cx="5018087" cy="1236662"/>
            <a:chOff x="899" y="1661"/>
            <a:chExt cx="3977" cy="980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74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2A3FE600-19C8-4DEF-B21A-E7C8355BFD8B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itleSli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  <a:cs typeface="Arial" charset="0"/>
              </a:rPr>
              <a:t>Nuttall Consulting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5D17C73-10AA-4BFA-99E4-4EFCB61D1A7F}" type="slidenum">
              <a:rPr lang="en-AU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charset="0"/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  <a:cs typeface="Arial" charset="0"/>
              </a:rPr>
              <a:t>Nuttall Consulting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5D17C73-10AA-4BFA-99E4-4EFCB61D1A7F}" type="slidenum">
              <a:rPr lang="en-AU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charset="0"/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268760"/>
            <a:ext cx="9144000" cy="30254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b="1" dirty="0" smtClean="0"/>
              <a:t>Better Regulation</a:t>
            </a:r>
          </a:p>
          <a:p>
            <a:pPr eaLnBrk="1" hangingPunct="1"/>
            <a:endParaRPr lang="en-AU" b="1" dirty="0" smtClean="0"/>
          </a:p>
          <a:p>
            <a:pPr eaLnBrk="1" hangingPunct="1"/>
            <a:r>
              <a:rPr lang="en-AU" b="1" dirty="0" smtClean="0"/>
              <a:t>Expenditure Forecast Assessment Guideline</a:t>
            </a:r>
          </a:p>
          <a:p>
            <a:pPr eaLnBrk="1" hangingPunct="1"/>
            <a:r>
              <a:rPr lang="en-AU" b="1" dirty="0" smtClean="0"/>
              <a:t>Category analysis</a:t>
            </a:r>
          </a:p>
          <a:p>
            <a:pPr eaLnBrk="1" hangingPunct="1"/>
            <a:r>
              <a:rPr lang="en-AU" b="1" dirty="0" smtClean="0"/>
              <a:t>Replacement and augmentation capex</a:t>
            </a:r>
          </a:p>
          <a:p>
            <a:pPr eaLnBrk="1" hangingPunct="1"/>
            <a:r>
              <a:rPr lang="en-AU" b="1" dirty="0" smtClean="0">
                <a:solidFill>
                  <a:srgbClr val="000000"/>
                </a:solidFill>
              </a:rPr>
              <a:t>electricity distribution</a:t>
            </a:r>
            <a:endParaRPr lang="en-AU" dirty="0" smtClean="0"/>
          </a:p>
          <a:p>
            <a:pPr eaLnBrk="1" hangingPunct="1"/>
            <a:endParaRPr lang="en-AU" b="1" strike="sngStrike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484438" y="5157192"/>
            <a:ext cx="4176712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000" dirty="0" smtClean="0">
                <a:solidFill>
                  <a:schemeClr val="tx2"/>
                </a:solidFill>
              </a:rPr>
              <a:t>8 March 2013</a:t>
            </a:r>
            <a:r>
              <a:rPr lang="en-AU" sz="2000" dirty="0">
                <a:solidFill>
                  <a:schemeClr val="tx2"/>
                </a:solidFill>
              </a:rPr>
              <a:t/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08175" y="549275"/>
            <a:ext cx="7235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Replacements</a:t>
            </a:r>
            <a:endParaRPr lang="en-AU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19256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err="1" smtClean="0"/>
              <a:t>Repex</a:t>
            </a:r>
            <a:r>
              <a:rPr lang="en-AU" dirty="0" smtClean="0"/>
              <a:t> model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Forensic review on project/program basis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Limited up-front info requirements 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Further requests based on NSP documents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Ad hoc: lack of consistency/ certainty in approach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Ongoing aim: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Can unit rates be used more?</a:t>
            </a:r>
          </a:p>
          <a:p>
            <a:pPr lvl="2">
              <a:spcBef>
                <a:spcPts val="600"/>
              </a:spcBef>
            </a:pPr>
            <a:r>
              <a:rPr lang="en-AU" dirty="0" smtClean="0"/>
              <a:t>Historical trends</a:t>
            </a:r>
          </a:p>
          <a:p>
            <a:pPr lvl="2">
              <a:spcBef>
                <a:spcPts val="600"/>
              </a:spcBef>
            </a:pPr>
            <a:r>
              <a:rPr lang="en-AU" dirty="0" smtClean="0"/>
              <a:t>benchmarking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Replacement capex regulatory tool</a:t>
            </a:r>
            <a:br>
              <a:rPr lang="en-AU" sz="4400" dirty="0" smtClean="0"/>
            </a:br>
            <a:r>
              <a:rPr lang="en-AU" sz="4400" dirty="0" smtClean="0"/>
              <a:t>- AER </a:t>
            </a:r>
            <a:r>
              <a:rPr lang="en-AU" sz="3600" dirty="0" smtClean="0"/>
              <a:t>REPEX tool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Presentation</a:t>
            </a:r>
            <a:br>
              <a:rPr lang="en-AU" sz="2800" dirty="0" smtClean="0"/>
            </a:br>
            <a:r>
              <a:rPr lang="en-AU" sz="2800" dirty="0" smtClean="0"/>
              <a:t>Nuttall Consulting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Background - key aims of tool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Regulatory tool </a:t>
            </a:r>
            <a:r>
              <a:rPr lang="en-AU" b="1" dirty="0" smtClean="0"/>
              <a:t>NOT</a:t>
            </a:r>
            <a:r>
              <a:rPr lang="en-AU" dirty="0" smtClean="0"/>
              <a:t> planning/management tool</a:t>
            </a:r>
          </a:p>
          <a:p>
            <a:pPr eaLnBrk="1" hangingPunct="1">
              <a:defRPr/>
            </a:pPr>
            <a:endParaRPr lang="en-AU" dirty="0" smtClean="0"/>
          </a:p>
          <a:p>
            <a:pPr lvl="1" eaLnBrk="1" hangingPunct="1">
              <a:defRPr/>
            </a:pPr>
            <a:r>
              <a:rPr lang="en-AU" dirty="0" smtClean="0"/>
              <a:t>Should account for main driver at aggregate level</a:t>
            </a:r>
          </a:p>
          <a:p>
            <a:pPr lvl="2" eaLnBrk="1" hangingPunct="1">
              <a:defRPr/>
            </a:pPr>
            <a:r>
              <a:rPr lang="en-AU" dirty="0" smtClean="0"/>
              <a:t>but not concerned with excessive detail</a:t>
            </a:r>
          </a:p>
          <a:p>
            <a:pPr lvl="1" eaLnBrk="1" hangingPunct="1">
              <a:defRPr/>
            </a:pPr>
            <a:r>
              <a:rPr lang="en-AU" dirty="0" smtClean="0"/>
              <a:t>Allow intra- and inter-company comparisons</a:t>
            </a:r>
          </a:p>
          <a:p>
            <a:pPr lvl="1" eaLnBrk="1" hangingPunct="1">
              <a:defRPr/>
            </a:pPr>
            <a:r>
              <a:rPr lang="en-AU" dirty="0" smtClean="0"/>
              <a:t>Targeting of matters for detailed review</a:t>
            </a:r>
          </a:p>
          <a:p>
            <a:pPr lvl="1" eaLnBrk="1" hangingPunct="1">
              <a:defRPr/>
            </a:pPr>
            <a:r>
              <a:rPr lang="en-AU" dirty="0" smtClean="0"/>
              <a:t>Development of benchmarks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Overview of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081201879"/>
              </p:ext>
            </p:extLst>
          </p:nvPr>
        </p:nvGraphicFramePr>
        <p:xfrm>
          <a:off x="486888" y="3883231"/>
          <a:ext cx="8300851" cy="248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2054946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Similar, in principle, to tools used by other regulators and NSPs</a:t>
            </a:r>
          </a:p>
          <a:p>
            <a:pPr lvl="1" eaLnBrk="1" hangingPunct="1">
              <a:defRPr/>
            </a:pPr>
            <a:r>
              <a:rPr lang="en-AU" dirty="0" err="1" smtClean="0"/>
              <a:t>Ofgem</a:t>
            </a:r>
            <a:r>
              <a:rPr lang="en-AU" dirty="0" smtClean="0"/>
              <a:t> in the UK, ESV, OTTER, ESCOSA, numerous NEM DNSPs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network model form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138992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Network model - multiple asset categories</a:t>
            </a:r>
          </a:p>
          <a:p>
            <a:pPr lvl="1" eaLnBrk="1" hangingPunct="1">
              <a:defRPr/>
            </a:pPr>
            <a:r>
              <a:rPr lang="en-AU" dirty="0" smtClean="0"/>
              <a:t>used to improve accuracy</a:t>
            </a:r>
          </a:p>
          <a:p>
            <a:pPr lvl="1" eaLnBrk="1" hangingPunct="1">
              <a:defRPr/>
            </a:pPr>
            <a:r>
              <a:rPr lang="en-AU" dirty="0" smtClean="0"/>
              <a:t>allows for differences between networks</a:t>
            </a:r>
          </a:p>
          <a:p>
            <a:pPr lvl="1" eaLnBrk="1" hangingPunct="1">
              <a:defRPr/>
            </a:pPr>
            <a:r>
              <a:rPr lang="en-AU" dirty="0" smtClean="0"/>
              <a:t>reduce impact of aggregation</a:t>
            </a:r>
          </a:p>
          <a:p>
            <a:pPr lvl="0" eaLnBrk="1" hangingPunct="1">
              <a:defRPr/>
            </a:pPr>
            <a:r>
              <a:rPr lang="en-AU" sz="2400" dirty="0" smtClean="0"/>
              <a:t>For example, for poles we may have separate categories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softwood pole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hardwood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concrete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steel pole, etc</a:t>
            </a:r>
            <a:r>
              <a:rPr lang="en-AU" sz="2000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0845" y="5545769"/>
            <a:ext cx="8083134" cy="9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Historically, the </a:t>
            </a:r>
            <a:r>
              <a:rPr lang="en-AU" sz="2400" b="1" dirty="0" smtClean="0">
                <a:solidFill>
                  <a:srgbClr val="0F6FC6"/>
                </a:solidFill>
                <a:latin typeface="Calibri"/>
                <a:cs typeface="Arial" charset="0"/>
              </a:rPr>
              <a:t>DNSP </a:t>
            </a: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defined the individual asset categories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(30 – 100 separate categories)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Example input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25" y="2299175"/>
            <a:ext cx="8850209" cy="33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Example output</a:t>
            </a:r>
            <a:r>
              <a:rPr lang="en-AU" dirty="0"/>
              <a:t>s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0" y="1742209"/>
            <a:ext cx="5082701" cy="46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24" y="1959503"/>
            <a:ext cx="4644232" cy="417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44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Questions?</a:t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 smtClean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replacements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Emergency v planned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Emergency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Immediate rectification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Planned, post-event replacement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Planned, non-event-related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540684"/>
          <a:ext cx="8507288" cy="4408596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127259"/>
                <a:gridCol w="7380029"/>
              </a:tblGrid>
              <a:tr h="7260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09:15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Introductions</a:t>
                      </a:r>
                    </a:p>
                  </a:txBody>
                  <a:tcPr/>
                </a:tc>
              </a:tr>
              <a:tr h="7260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09:30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Recap of past workshops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523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09:45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i="1" dirty="0" smtClean="0">
                          <a:latin typeface="Calibri" pitchFamily="34" charset="0"/>
                        </a:rPr>
                        <a:t>Replacements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Existing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AU" sz="2600" dirty="0" smtClean="0">
                          <a:latin typeface="Calibri" pitchFamily="34" charset="0"/>
                        </a:rPr>
                        <a:t>approach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replacements v other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replacements sub-categories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Environmental factors</a:t>
                      </a:r>
                      <a:endParaRPr lang="en-AU" sz="2600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52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replacements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Age-based v non-age-based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Non-age causes of replacement needs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Storms, bushfires &amp; wildlife (non-recoverable)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Vandalism &amp; traffic accidents (recoverable)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Augmentations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Expenditure </a:t>
            </a:r>
            <a:r>
              <a:rPr lang="en-AU" u="sng" dirty="0" smtClean="0"/>
              <a:t>and</a:t>
            </a:r>
            <a:r>
              <a:rPr lang="en-AU" dirty="0" smtClean="0"/>
              <a:t> volume data splits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disaggregation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AU" dirty="0" smtClean="0"/>
              <a:t>Individual asset categories</a:t>
            </a:r>
          </a:p>
          <a:p>
            <a:pPr lvl="1"/>
            <a:r>
              <a:rPr lang="en-AU" dirty="0" smtClean="0"/>
              <a:t>More or less detail?</a:t>
            </a:r>
          </a:p>
          <a:p>
            <a:pPr lvl="2"/>
            <a:r>
              <a:rPr lang="en-AU" dirty="0" smtClean="0"/>
              <a:t>Need consistency</a:t>
            </a:r>
          </a:p>
          <a:p>
            <a:pPr lvl="2"/>
            <a:r>
              <a:rPr lang="en-AU" dirty="0" smtClean="0"/>
              <a:t>Information burden v robust comparisons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disaggregation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104456" cy="5318051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AU" dirty="0" smtClean="0"/>
              <a:t>Current asset groups</a:t>
            </a:r>
          </a:p>
          <a:p>
            <a:r>
              <a:rPr lang="en-AU" dirty="0" smtClean="0"/>
              <a:t>Poles</a:t>
            </a:r>
          </a:p>
          <a:p>
            <a:r>
              <a:rPr lang="en-AU" dirty="0" smtClean="0"/>
              <a:t>Pole top structures</a:t>
            </a:r>
          </a:p>
          <a:p>
            <a:r>
              <a:rPr lang="en-AU" dirty="0" smtClean="0"/>
              <a:t>Conductors</a:t>
            </a:r>
          </a:p>
          <a:p>
            <a:r>
              <a:rPr lang="en-AU" dirty="0" smtClean="0"/>
              <a:t>Underground cables</a:t>
            </a:r>
          </a:p>
          <a:p>
            <a:r>
              <a:rPr lang="en-AU" dirty="0" smtClean="0"/>
              <a:t>Services</a:t>
            </a:r>
          </a:p>
          <a:p>
            <a:r>
              <a:rPr lang="en-AU" dirty="0" smtClean="0"/>
              <a:t>SCADA &amp; protection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39544" y="2132856"/>
            <a:ext cx="41044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Dist.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transformers</a:t>
            </a: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Dist. switchgear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Dist. </a:t>
            </a:r>
            <a:r>
              <a:rPr lang="en-AU" sz="3200" kern="0" dirty="0" smtClean="0">
                <a:latin typeface="+mn-lt"/>
              </a:rPr>
              <a:t>o</a:t>
            </a: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sz="3200" kern="0" dirty="0" smtClean="0">
                <a:latin typeface="+mn-lt"/>
              </a:rPr>
              <a:t>Zone transformers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Zone </a:t>
            </a:r>
            <a:r>
              <a:rPr lang="en-AU" sz="3200" kern="0" dirty="0" smtClean="0">
                <a:latin typeface="+mn-lt"/>
              </a:rPr>
              <a:t>switchgear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Zone other assets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sz="3200" kern="0" dirty="0" smtClean="0">
                <a:latin typeface="+mn-lt"/>
              </a:rPr>
              <a:t>Other</a:t>
            </a: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4036">
                <a:tc>
                  <a:txBody>
                    <a:bodyPr/>
                    <a:lstStyle/>
                    <a:p>
                      <a:endParaRPr lang="en-AU" sz="1500" dirty="0" smtClean="0"/>
                    </a:p>
                    <a:p>
                      <a:r>
                        <a:rPr lang="en-AU" sz="1500" dirty="0" smtClean="0"/>
                        <a:t>REPEX –</a:t>
                      </a:r>
                      <a:r>
                        <a:rPr lang="en-AU" sz="1500" baseline="0" dirty="0" smtClean="0"/>
                        <a:t> poles asset group – </a:t>
                      </a:r>
                      <a:r>
                        <a:rPr lang="en-AU" sz="1500" dirty="0" err="1" smtClean="0"/>
                        <a:t>Powercor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 smtClean="0"/>
                    </a:p>
                    <a:p>
                      <a:r>
                        <a:rPr lang="en-AU" sz="1500" dirty="0" smtClean="0"/>
                        <a:t>REPEX</a:t>
                      </a:r>
                      <a:r>
                        <a:rPr lang="en-AU" sz="1500" baseline="0" dirty="0" smtClean="0"/>
                        <a:t> – poles asset group – </a:t>
                      </a:r>
                      <a:r>
                        <a:rPr lang="en-AU" sz="1500" dirty="0" smtClean="0"/>
                        <a:t>SP </a:t>
                      </a:r>
                      <a:r>
                        <a:rPr lang="en-AU" sz="1500" dirty="0" err="1" smtClean="0"/>
                        <a:t>AusNet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baseline="0" dirty="0" smtClean="0"/>
                        <a:t> -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class 1 (wood)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dirty="0" smtClean="0"/>
                        <a:t> – poles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class 2 (wood)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dirty="0" smtClean="0"/>
                        <a:t> – poles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class 3 (wood)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baseline="0" dirty="0" smtClean="0"/>
                        <a:t> –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concrete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steel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</a:t>
                      </a:r>
                      <a:r>
                        <a:rPr lang="en-AU" sz="1500" baseline="0" dirty="0" smtClean="0"/>
                        <a:t> poles steel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staked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 poles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</a:t>
                      </a:r>
                      <a:r>
                        <a:rPr lang="en-AU" sz="1500" baseline="0" dirty="0" smtClean="0"/>
                        <a:t>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 –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</a:t>
                      </a:r>
                      <a:r>
                        <a:rPr lang="en-AU" sz="1500" baseline="0" dirty="0" smtClean="0"/>
                        <a:t> – poles steel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 – poles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 –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</a:t>
                      </a:r>
                      <a:r>
                        <a:rPr lang="en-AU" sz="1500" baseline="0" dirty="0" smtClean="0"/>
                        <a:t> poles steel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 poles</a:t>
                      </a:r>
                      <a:r>
                        <a:rPr lang="en-AU" sz="1500" baseline="0" dirty="0" smtClean="0"/>
                        <a:t>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508104" y="4005064"/>
            <a:ext cx="2448272" cy="1440160"/>
            <a:chOff x="5508104" y="4005064"/>
            <a:chExt cx="2448272" cy="1440160"/>
          </a:xfrm>
        </p:grpSpPr>
        <p:sp>
          <p:nvSpPr>
            <p:cNvPr id="8" name="Oval 7"/>
            <p:cNvSpPr/>
            <p:nvPr/>
          </p:nvSpPr>
          <p:spPr>
            <a:xfrm>
              <a:off x="5508104" y="4005064"/>
              <a:ext cx="2448272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2160" y="422108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Aim: converge to consistent categories</a:t>
              </a:r>
              <a:endParaRPr lang="en-A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Environmental factors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AU" dirty="0" smtClean="0"/>
              <a:t>What factors influence unit rates</a:t>
            </a:r>
          </a:p>
          <a:p>
            <a:pPr lvl="1"/>
            <a:r>
              <a:rPr lang="en-AU" dirty="0" smtClean="0"/>
              <a:t>Travel time / network density?</a:t>
            </a:r>
          </a:p>
          <a:p>
            <a:r>
              <a:rPr lang="en-AU" dirty="0" smtClean="0"/>
              <a:t>What are appropriate measures of these factors?</a:t>
            </a:r>
          </a:p>
          <a:p>
            <a:r>
              <a:rPr lang="en-AU" dirty="0" smtClean="0"/>
              <a:t>Consider through asset categories or normalisers?</a:t>
            </a:r>
          </a:p>
          <a:p>
            <a:r>
              <a:rPr lang="en-AU" dirty="0" smtClean="0"/>
              <a:t>Other relevant data?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Augmentations</a:t>
            </a:r>
            <a:endParaRPr lang="en-AU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Forensic review on project/program basis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Limited up-front info requirements 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Further requests based on NSP documents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Ad hoc: lack of consistency/ certainty in approach</a:t>
            </a:r>
          </a:p>
          <a:p>
            <a:r>
              <a:rPr lang="en-AU" dirty="0" smtClean="0"/>
              <a:t>New </a:t>
            </a:r>
            <a:r>
              <a:rPr lang="en-AU" dirty="0" err="1" smtClean="0"/>
              <a:t>augex</a:t>
            </a:r>
            <a:r>
              <a:rPr lang="en-AU" dirty="0" smtClean="0"/>
              <a:t> model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Augmentation capex regulatory tool</a:t>
            </a:r>
            <a:br>
              <a:rPr lang="en-AU" sz="4400" dirty="0" smtClean="0"/>
            </a:br>
            <a:r>
              <a:rPr lang="en-AU" sz="4400" dirty="0" smtClean="0"/>
              <a:t>- AER </a:t>
            </a:r>
            <a:r>
              <a:rPr lang="en-AU" sz="3600" dirty="0" err="1" smtClean="0"/>
              <a:t>augex</a:t>
            </a:r>
            <a:r>
              <a:rPr lang="en-AU" sz="3600" dirty="0" smtClean="0"/>
              <a:t> tool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Presentation</a:t>
            </a:r>
            <a:br>
              <a:rPr lang="en-AU" sz="2800" dirty="0" smtClean="0"/>
            </a:br>
            <a:r>
              <a:rPr lang="en-AU" sz="2800" dirty="0" smtClean="0"/>
              <a:t>Nuttall Consulting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Background - key aims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Regulatory tool </a:t>
            </a:r>
            <a:r>
              <a:rPr lang="en-AU" b="1" dirty="0" smtClean="0"/>
              <a:t>NOT</a:t>
            </a:r>
            <a:r>
              <a:rPr lang="en-AU" dirty="0" smtClean="0"/>
              <a:t> planning/management tool</a:t>
            </a:r>
          </a:p>
          <a:p>
            <a:pPr eaLnBrk="1" hangingPunct="1">
              <a:defRPr/>
            </a:pPr>
            <a:endParaRPr lang="en-AU" sz="1050" dirty="0" smtClean="0"/>
          </a:p>
          <a:p>
            <a:pPr lvl="1" eaLnBrk="1" hangingPunct="1">
              <a:defRPr/>
            </a:pPr>
            <a:r>
              <a:rPr lang="en-AU" dirty="0" smtClean="0"/>
              <a:t>Should account for main driver at aggregate level</a:t>
            </a:r>
          </a:p>
          <a:p>
            <a:pPr lvl="2" eaLnBrk="1" hangingPunct="1">
              <a:defRPr/>
            </a:pPr>
            <a:r>
              <a:rPr lang="en-AU" dirty="0" smtClean="0"/>
              <a:t>but not concerned with excessive detail</a:t>
            </a:r>
          </a:p>
          <a:p>
            <a:pPr lvl="1" eaLnBrk="1" hangingPunct="1">
              <a:defRPr/>
            </a:pPr>
            <a:r>
              <a:rPr lang="en-AU" dirty="0" smtClean="0"/>
              <a:t>Allow intra- and inter-company comparisons</a:t>
            </a:r>
          </a:p>
          <a:p>
            <a:pPr lvl="1" eaLnBrk="1" hangingPunct="1">
              <a:defRPr/>
            </a:pPr>
            <a:r>
              <a:rPr lang="en-AU" dirty="0" smtClean="0"/>
              <a:t>Targeting of matters for detailed review</a:t>
            </a:r>
          </a:p>
          <a:p>
            <a:pPr lvl="1" eaLnBrk="1" hangingPunct="1">
              <a:defRPr/>
            </a:pPr>
            <a:r>
              <a:rPr lang="en-AU" dirty="0" smtClean="0"/>
              <a:t>Development of benchmarks</a:t>
            </a:r>
            <a:endParaRPr lang="en-AU" dirty="0"/>
          </a:p>
          <a:p>
            <a:pPr eaLnBrk="1" hangingPunct="1">
              <a:defRPr/>
            </a:pPr>
            <a:endParaRPr lang="en-AU" dirty="0" smtClean="0"/>
          </a:p>
          <a:p>
            <a:pPr eaLnBrk="1" hangingPunct="1">
              <a:defRPr/>
            </a:pPr>
            <a:r>
              <a:rPr lang="en-AU" dirty="0" smtClean="0"/>
              <a:t>But not intended to determine specific network constraints and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640804"/>
            <a:ext cx="2594475" cy="281030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Similar in form to </a:t>
            </a:r>
            <a:r>
              <a:rPr lang="en-AU" dirty="0" err="1" smtClean="0"/>
              <a:t>repex</a:t>
            </a:r>
            <a:r>
              <a:rPr lang="en-AU" dirty="0" smtClean="0"/>
              <a:t> tool</a:t>
            </a:r>
          </a:p>
          <a:p>
            <a:pPr eaLnBrk="1" hangingPunct="1">
              <a:defRPr/>
            </a:pPr>
            <a:r>
              <a:rPr lang="en-AU" dirty="0" smtClean="0"/>
              <a:t>Similar to tools used by ESV and NSPs</a:t>
            </a:r>
          </a:p>
          <a:p>
            <a:pPr lvl="1" eaLnBrk="1" hangingPunct="1">
              <a:defRPr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612182862"/>
              </p:ext>
            </p:extLst>
          </p:nvPr>
        </p:nvGraphicFramePr>
        <p:xfrm>
          <a:off x="2711848" y="1058469"/>
          <a:ext cx="6108022" cy="522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387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Agenda (cont)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731992"/>
          <a:ext cx="8507288" cy="4145280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127259"/>
                <a:gridCol w="7380029"/>
              </a:tblGrid>
              <a:tr h="64136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i="1" dirty="0" smtClean="0">
                          <a:latin typeface="Calibri" pitchFamily="34" charset="0"/>
                        </a:rPr>
                        <a:t>Augmentations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Existing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AU" sz="2600" dirty="0" smtClean="0">
                          <a:latin typeface="Calibri" pitchFamily="34" charset="0"/>
                        </a:rPr>
                        <a:t>approach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augmentations v other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augmentations sub-categories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Environmental factors</a:t>
                      </a:r>
                      <a:endParaRPr lang="en-AU" sz="2600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413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12:30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Summary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413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12:50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Next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steps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Network model form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138992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Network  model - multiple network segments</a:t>
            </a:r>
          </a:p>
          <a:p>
            <a:pPr lvl="1" eaLnBrk="1" hangingPunct="1">
              <a:defRPr/>
            </a:pPr>
            <a:r>
              <a:rPr lang="en-AU" dirty="0" smtClean="0"/>
              <a:t>used to improve accuracy</a:t>
            </a:r>
          </a:p>
          <a:p>
            <a:pPr lvl="1" eaLnBrk="1" hangingPunct="1">
              <a:defRPr/>
            </a:pPr>
            <a:r>
              <a:rPr lang="en-AU" dirty="0" smtClean="0"/>
              <a:t>allows for differences between networks</a:t>
            </a:r>
          </a:p>
          <a:p>
            <a:pPr lvl="1" eaLnBrk="1" hangingPunct="1">
              <a:defRPr/>
            </a:pPr>
            <a:r>
              <a:rPr lang="en-AU" dirty="0" smtClean="0"/>
              <a:t>reduce impact of aggregation</a:t>
            </a:r>
          </a:p>
          <a:p>
            <a:pPr eaLnBrk="1" hangingPunct="1">
              <a:defRPr/>
            </a:pPr>
            <a:r>
              <a:rPr lang="en-AU" dirty="0"/>
              <a:t>S</a:t>
            </a:r>
            <a:r>
              <a:rPr lang="en-AU" sz="2600" dirty="0" smtClean="0"/>
              <a:t>egments represent typical planning components </a:t>
            </a:r>
          </a:p>
          <a:p>
            <a:pPr marL="912813" lvl="1">
              <a:defRPr/>
            </a:pPr>
            <a:r>
              <a:rPr lang="en-AU" sz="1800" dirty="0" smtClean="0"/>
              <a:t>lines – load type and/or arrangements</a:t>
            </a:r>
          </a:p>
          <a:p>
            <a:pPr marL="912813" lvl="1">
              <a:defRPr/>
            </a:pPr>
            <a:r>
              <a:rPr lang="en-AU" sz="1800" dirty="0" smtClean="0"/>
              <a:t>substations – load type and/or transformer number </a:t>
            </a:r>
          </a:p>
          <a:p>
            <a:pPr marL="912813" lvl="1">
              <a:defRPr/>
            </a:pPr>
            <a:r>
              <a:rPr lang="en-AU" sz="1800" dirty="0"/>
              <a:t>d</a:t>
            </a:r>
            <a:r>
              <a:rPr lang="en-AU" sz="1800" dirty="0" smtClean="0"/>
              <a:t>istribution feeder – load type</a:t>
            </a:r>
          </a:p>
          <a:p>
            <a:pPr marL="912813" lvl="1">
              <a:defRPr/>
            </a:pPr>
            <a:r>
              <a:rPr lang="en-AU" sz="1800" dirty="0"/>
              <a:t>d</a:t>
            </a:r>
            <a:r>
              <a:rPr lang="en-AU" sz="1800" dirty="0" smtClean="0"/>
              <a:t>istribution substations – load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0845" y="5589839"/>
            <a:ext cx="8083134" cy="11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Likely that the </a:t>
            </a:r>
            <a:r>
              <a:rPr lang="en-AU" sz="2400" b="1" dirty="0" smtClean="0">
                <a:solidFill>
                  <a:srgbClr val="0F6FC6"/>
                </a:solidFill>
                <a:latin typeface="Calibri"/>
                <a:cs typeface="Arial" charset="0"/>
              </a:rPr>
              <a:t>DNSP </a:t>
            </a: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defines the individual segments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(15 – </a:t>
            </a:r>
            <a:r>
              <a:rPr lang="en-AU" sz="2400" dirty="0">
                <a:solidFill>
                  <a:srgbClr val="0F6FC6"/>
                </a:solidFill>
                <a:latin typeface="Calibri"/>
                <a:cs typeface="Arial" charset="0"/>
              </a:rPr>
              <a:t>3</a:t>
            </a: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0 separate segments)</a:t>
            </a:r>
          </a:p>
        </p:txBody>
      </p:sp>
    </p:spTree>
    <p:extLst>
      <p:ext uri="{BB962C8B-B14F-4D97-AF65-F5344CB8AC3E}">
        <p14:creationId xmlns="" xmlns:p14="http://schemas.microsoft.com/office/powerpoint/2010/main" val="36218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Example input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240" y="2398060"/>
            <a:ext cx="8696392" cy="313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Example outputs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" y="2959621"/>
            <a:ext cx="7045601" cy="35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2" y="1766926"/>
            <a:ext cx="6475758" cy="32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3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Questions?</a:t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 smtClean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Unit rates analysis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MVA capacity added in response to demand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Cost per MVA capacity added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Requires distinction between: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Capacity-related augmentations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Other augmentations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Greenfield v </a:t>
            </a:r>
            <a:r>
              <a:rPr lang="en-AU" dirty="0" err="1" smtClean="0"/>
              <a:t>brownfield</a:t>
            </a:r>
            <a:endParaRPr lang="en-AU" dirty="0" smtClean="0"/>
          </a:p>
          <a:p>
            <a:pPr lvl="1">
              <a:spcBef>
                <a:spcPts val="2400"/>
              </a:spcBef>
            </a:pPr>
            <a:r>
              <a:rPr lang="en-AU" dirty="0" smtClean="0"/>
              <a:t>Contestability?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Role of contingent projects?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Data by network segment?</a:t>
            </a:r>
          </a:p>
          <a:p>
            <a:pPr lvl="1"/>
            <a:r>
              <a:rPr lang="en-AU" dirty="0" smtClean="0"/>
              <a:t>Expenditure</a:t>
            </a:r>
          </a:p>
          <a:p>
            <a:pPr lvl="1"/>
            <a:r>
              <a:rPr lang="en-AU" dirty="0" smtClean="0"/>
              <a:t>Demand</a:t>
            </a:r>
          </a:p>
          <a:p>
            <a:pPr lvl="1"/>
            <a:r>
              <a:rPr lang="en-AU" dirty="0" smtClean="0"/>
              <a:t>Asset rating</a:t>
            </a:r>
          </a:p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Environmental factors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AU" dirty="0" smtClean="0"/>
              <a:t>What factors influence unit rates</a:t>
            </a:r>
          </a:p>
          <a:p>
            <a:pPr lvl="1"/>
            <a:r>
              <a:rPr lang="en-AU" dirty="0" smtClean="0"/>
              <a:t>Travel time / network density?</a:t>
            </a:r>
          </a:p>
          <a:p>
            <a:r>
              <a:rPr lang="en-AU" dirty="0" smtClean="0"/>
              <a:t>What are appropriate measures of these factors?</a:t>
            </a:r>
          </a:p>
          <a:p>
            <a:r>
              <a:rPr lang="en-AU" dirty="0" smtClean="0"/>
              <a:t>Consider through asset categories or normalisers?</a:t>
            </a:r>
          </a:p>
          <a:p>
            <a:r>
              <a:rPr lang="en-AU" dirty="0" smtClean="0"/>
              <a:t>Other relevant data?</a:t>
            </a:r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Replacements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Augmentations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Recap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Category analysis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Focus on unit rates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Activity units per volume unit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Cost per activity unit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Historical trends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Benchmarking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Requires expenditure &amp; volumes data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Next steps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05065"/>
          <a:ext cx="8147248" cy="52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696744"/>
              </a:tblGrid>
              <a:tr h="47843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7/8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Repex,</a:t>
                      </a:r>
                      <a:r>
                        <a:rPr lang="en-AU" baseline="0" dirty="0" smtClean="0"/>
                        <a:t> augmentation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19/20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Connections and customer</a:t>
                      </a:r>
                      <a:r>
                        <a:rPr lang="en-AU" baseline="0" dirty="0" smtClean="0"/>
                        <a:t> driven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27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Repex and </a:t>
                      </a:r>
                      <a:r>
                        <a:rPr lang="en-AU" dirty="0" err="1" smtClean="0"/>
                        <a:t>augex</a:t>
                      </a:r>
                      <a:r>
                        <a:rPr lang="en-AU" dirty="0" smtClean="0"/>
                        <a:t> models, demand forecasting</a:t>
                      </a: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11 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Opex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Mid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Joint</a:t>
                      </a:r>
                      <a:r>
                        <a:rPr lang="en-AU" baseline="0" dirty="0" smtClean="0"/>
                        <a:t> expenditure assessment and incentives workshop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24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Overheads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8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Use of actual data, base step trend, productivity</a:t>
                      </a:r>
                      <a:r>
                        <a:rPr lang="en-AU" baseline="0" smtClean="0"/>
                        <a:t> change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16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Cost allocation, accounting issues</a:t>
                      </a:r>
                      <a:endParaRPr lang="en-AU" dirty="0" smtClean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30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Expenditure setting process and general issues (RIN/RIOs, 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pass assessment, links with other guidelines, reconciliation of assessment methods etc)</a:t>
                      </a:r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825C4-3DEC-43A9-82BA-6A5876471D56}" type="slidenum">
              <a:rPr lang="en-US" smtClean="0"/>
              <a:pPr>
                <a:defRPr/>
              </a:pPr>
              <a:t>40</a:t>
            </a:fld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we today?</a:t>
            </a:r>
            <a:endParaRPr lang="en-A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3603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746375" cy="476250"/>
          </a:xfrm>
        </p:spPr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from last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AU" sz="2800" dirty="0" smtClean="0"/>
              <a:t>Replacements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Drivers and measures: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Condition is the main driver (age may be used as a proxy)</a:t>
            </a:r>
            <a:endParaRPr lang="en-AU" sz="2400" u="sng" dirty="0" smtClean="0"/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Obsolescence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Safety?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Third party (accidents)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Exogenous factors (environment, etc)</a:t>
            </a: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from last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Replacements (cont)</a:t>
            </a:r>
          </a:p>
          <a:p>
            <a:pPr>
              <a:buFont typeface="Cambria" pitchFamily="18" charset="0"/>
              <a:buChar char="–"/>
            </a:pPr>
            <a:r>
              <a:rPr lang="en-AU" dirty="0" smtClean="0"/>
              <a:t>Issues: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NSPs at different stages of life cycle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Are age profiles and condition profiles correlated?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Hard to compare condition</a:t>
            </a:r>
          </a:p>
          <a:p>
            <a:pPr lvl="2"/>
            <a:r>
              <a:rPr lang="en-AU" dirty="0" smtClean="0"/>
              <a:t>Different risk assessment approaches, standards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Different asset management / risk profiles</a:t>
            </a:r>
          </a:p>
          <a:p>
            <a:pPr lvl="2"/>
            <a:r>
              <a:rPr lang="en-AU" dirty="0" smtClean="0"/>
              <a:t>Replace v maintain</a:t>
            </a:r>
          </a:p>
          <a:p>
            <a:pPr lvl="2"/>
            <a:r>
              <a:rPr lang="en-AU" dirty="0" smtClean="0"/>
              <a:t>STPIS trade-off</a:t>
            </a:r>
          </a:p>
          <a:p>
            <a:pPr lvl="1"/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from last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Augmentation</a:t>
            </a:r>
          </a:p>
          <a:p>
            <a:pPr lvl="1"/>
            <a:r>
              <a:rPr lang="en-AU" dirty="0" smtClean="0"/>
              <a:t>Definition:</a:t>
            </a:r>
          </a:p>
          <a:p>
            <a:pPr lvl="2"/>
            <a:r>
              <a:rPr lang="en-AU" dirty="0" smtClean="0"/>
              <a:t>Shared network reinforcement</a:t>
            </a:r>
          </a:p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Driven by load growth impacting security, reliability, market benefits</a:t>
            </a:r>
          </a:p>
          <a:p>
            <a:pPr lvl="1"/>
            <a:r>
              <a:rPr lang="en-AU" dirty="0" smtClean="0"/>
              <a:t>Challenges and issues: </a:t>
            </a:r>
          </a:p>
          <a:p>
            <a:pPr lvl="2"/>
            <a:r>
              <a:rPr lang="en-AU" dirty="0" smtClean="0"/>
              <a:t>Different drivers for transmission and distribution</a:t>
            </a:r>
          </a:p>
          <a:p>
            <a:pPr lvl="2"/>
            <a:r>
              <a:rPr lang="en-AU" dirty="0" smtClean="0"/>
              <a:t>Incorporating effects of solar PV (distribution)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 for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Run through draft AER models</a:t>
            </a:r>
          </a:p>
          <a:p>
            <a:r>
              <a:rPr lang="en-AU" dirty="0" smtClean="0"/>
              <a:t>Identify category and other data to support</a:t>
            </a:r>
          </a:p>
          <a:p>
            <a:pPr lvl="1"/>
            <a:r>
              <a:rPr lang="en-AU" dirty="0" smtClean="0"/>
              <a:t>Models</a:t>
            </a:r>
          </a:p>
          <a:p>
            <a:pPr lvl="1"/>
            <a:r>
              <a:rPr lang="en-AU" dirty="0" smtClean="0"/>
              <a:t>Other benchmarking / analysis</a:t>
            </a:r>
          </a:p>
          <a:p>
            <a:pPr lvl="1"/>
            <a:r>
              <a:rPr lang="en-AU" dirty="0" smtClean="0"/>
              <a:t>Annual performance reports</a:t>
            </a:r>
          </a:p>
          <a:p>
            <a:r>
              <a:rPr lang="en-AU" dirty="0" smtClean="0"/>
              <a:t>Identify key categories for replacements and augmentations </a:t>
            </a:r>
            <a:r>
              <a:rPr lang="en-AU" dirty="0" err="1" smtClean="0"/>
              <a:t>capex</a:t>
            </a:r>
            <a:r>
              <a:rPr lang="en-AU" dirty="0" smtClean="0"/>
              <a:t> (with aim of consistency)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icroeconomics refresher - Lecture 1">
  <a:themeElements>
    <a:clrScheme name="Microeconomics refresher - Lectur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economics refresher - 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economics refresher - Lectur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ER_Compendium_graphic">
  <a:themeElements>
    <a:clrScheme name="AER_Compendium_graphic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ER_Compendium_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Compendium_graph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Microeconomics refresher - Lecture 1</Template>
  <TotalTime>0</TotalTime>
  <Words>1235</Words>
  <Application>Microsoft Office PowerPoint</Application>
  <PresentationFormat>On-screen Show (4:3)</PresentationFormat>
  <Paragraphs>387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Microeconomics refresher - Lecture 1</vt:lpstr>
      <vt:lpstr>2_Custom Design</vt:lpstr>
      <vt:lpstr>AER_Compendium_graphic</vt:lpstr>
      <vt:lpstr>Flow</vt:lpstr>
      <vt:lpstr>1_Flow</vt:lpstr>
      <vt:lpstr>Slide 1</vt:lpstr>
      <vt:lpstr>Agenda</vt:lpstr>
      <vt:lpstr>Agenda (cont)</vt:lpstr>
      <vt:lpstr>Recap</vt:lpstr>
      <vt:lpstr>Where are we today?</vt:lpstr>
      <vt:lpstr>Recap from last workshop</vt:lpstr>
      <vt:lpstr>Recap from last workshop</vt:lpstr>
      <vt:lpstr>Recap from last workshop</vt:lpstr>
      <vt:lpstr>Objectives for today</vt:lpstr>
      <vt:lpstr>Replacements</vt:lpstr>
      <vt:lpstr>Existing approach</vt:lpstr>
      <vt:lpstr>Replacement capex regulatory tool - AER REPEX tool  Presentation Nuttall Consulting</vt:lpstr>
      <vt:lpstr>Background - key aims of tool</vt:lpstr>
      <vt:lpstr>Overview of tool</vt:lpstr>
      <vt:lpstr>network model form</vt:lpstr>
      <vt:lpstr>Example input data</vt:lpstr>
      <vt:lpstr>Example outputs</vt:lpstr>
      <vt:lpstr>Questions?  </vt:lpstr>
      <vt:lpstr>Boundary issues - replacements</vt:lpstr>
      <vt:lpstr>Boundary issues - replacements</vt:lpstr>
      <vt:lpstr>Boundary issues - disaggregation</vt:lpstr>
      <vt:lpstr>Boundary issues - disaggregation</vt:lpstr>
      <vt:lpstr>Slide 23</vt:lpstr>
      <vt:lpstr>Environmental factors</vt:lpstr>
      <vt:lpstr>Augmentations</vt:lpstr>
      <vt:lpstr>Existing approach</vt:lpstr>
      <vt:lpstr>Augmentation capex regulatory tool - AER augex tool  Presentation Nuttall Consulting</vt:lpstr>
      <vt:lpstr>Background - key aims</vt:lpstr>
      <vt:lpstr>Overview</vt:lpstr>
      <vt:lpstr>Network model form</vt:lpstr>
      <vt:lpstr>Example input data</vt:lpstr>
      <vt:lpstr>Example outputs</vt:lpstr>
      <vt:lpstr>Questions?  </vt:lpstr>
      <vt:lpstr>Boundary issues</vt:lpstr>
      <vt:lpstr>Boundary issues</vt:lpstr>
      <vt:lpstr>Boundary issues</vt:lpstr>
      <vt:lpstr>Environmental factors</vt:lpstr>
      <vt:lpstr>Summary</vt:lpstr>
      <vt:lpstr>Summary</vt:lpstr>
      <vt:lpstr>Next steps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2013-04-04T02:15:21Z</dcterms:created>
  <dcterms:modified xsi:type="dcterms:W3CDTF">2013-04-04T02:16:22Z</dcterms:modified>
</cp:coreProperties>
</file>